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8" r:id="rId4"/>
  </p:sldMasterIdLst>
  <p:notesMasterIdLst>
    <p:notesMasterId r:id="rId78"/>
  </p:notesMasterIdLst>
  <p:sldIdLst>
    <p:sldId id="269" r:id="rId5"/>
    <p:sldId id="274" r:id="rId6"/>
    <p:sldId id="317" r:id="rId7"/>
    <p:sldId id="272" r:id="rId8"/>
    <p:sldId id="258" r:id="rId9"/>
    <p:sldId id="271" r:id="rId10"/>
    <p:sldId id="275" r:id="rId11"/>
    <p:sldId id="261" r:id="rId12"/>
    <p:sldId id="276" r:id="rId13"/>
    <p:sldId id="318" r:id="rId14"/>
    <p:sldId id="289" r:id="rId15"/>
    <p:sldId id="283" r:id="rId16"/>
    <p:sldId id="284" r:id="rId17"/>
    <p:sldId id="285" r:id="rId18"/>
    <p:sldId id="286" r:id="rId19"/>
    <p:sldId id="287" r:id="rId20"/>
    <p:sldId id="288" r:id="rId21"/>
    <p:sldId id="319" r:id="rId22"/>
    <p:sldId id="257" r:id="rId23"/>
    <p:sldId id="312" r:id="rId24"/>
    <p:sldId id="313" r:id="rId25"/>
    <p:sldId id="314" r:id="rId26"/>
    <p:sldId id="315" r:id="rId27"/>
    <p:sldId id="320" r:id="rId28"/>
    <p:sldId id="256" r:id="rId29"/>
    <p:sldId id="322" r:id="rId30"/>
    <p:sldId id="323" r:id="rId31"/>
    <p:sldId id="290" r:id="rId32"/>
    <p:sldId id="316" r:id="rId33"/>
    <p:sldId id="324" r:id="rId34"/>
    <p:sldId id="325" r:id="rId35"/>
    <p:sldId id="326" r:id="rId36"/>
    <p:sldId id="327" r:id="rId37"/>
    <p:sldId id="303" r:id="rId38"/>
    <p:sldId id="298" r:id="rId39"/>
    <p:sldId id="328" r:id="rId40"/>
    <p:sldId id="329" r:id="rId41"/>
    <p:sldId id="330" r:id="rId42"/>
    <p:sldId id="331" r:id="rId43"/>
    <p:sldId id="305" r:id="rId44"/>
    <p:sldId id="279" r:id="rId45"/>
    <p:sldId id="270" r:id="rId46"/>
    <p:sldId id="333" r:id="rId47"/>
    <p:sldId id="334" r:id="rId48"/>
    <p:sldId id="335" r:id="rId49"/>
    <p:sldId id="259" r:id="rId50"/>
    <p:sldId id="260" r:id="rId51"/>
    <p:sldId id="336" r:id="rId52"/>
    <p:sldId id="262" r:id="rId53"/>
    <p:sldId id="263" r:id="rId54"/>
    <p:sldId id="264" r:id="rId55"/>
    <p:sldId id="265" r:id="rId56"/>
    <p:sldId id="266" r:id="rId57"/>
    <p:sldId id="267" r:id="rId58"/>
    <p:sldId id="268" r:id="rId59"/>
    <p:sldId id="337" r:id="rId60"/>
    <p:sldId id="338" r:id="rId61"/>
    <p:sldId id="339" r:id="rId62"/>
    <p:sldId id="340" r:id="rId63"/>
    <p:sldId id="273" r:id="rId64"/>
    <p:sldId id="341" r:id="rId65"/>
    <p:sldId id="342" r:id="rId66"/>
    <p:sldId id="343" r:id="rId67"/>
    <p:sldId id="277" r:id="rId68"/>
    <p:sldId id="278" r:id="rId69"/>
    <p:sldId id="344" r:id="rId70"/>
    <p:sldId id="280" r:id="rId71"/>
    <p:sldId id="281" r:id="rId72"/>
    <p:sldId id="282" r:id="rId73"/>
    <p:sldId id="345" r:id="rId74"/>
    <p:sldId id="346" r:id="rId75"/>
    <p:sldId id="347" r:id="rId76"/>
    <p:sldId id="33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7724" autoAdjust="0"/>
  </p:normalViewPr>
  <p:slideViewPr>
    <p:cSldViewPr snapToGrid="0">
      <p:cViewPr varScale="1">
        <p:scale>
          <a:sx n="78" d="100"/>
          <a:sy n="78" d="100"/>
        </p:scale>
        <p:origin x="1758" y="4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2CA1D-54D0-41FE-9D9D-99D5DB14F1AA}"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8CDA27EA-9E26-4634-94E4-B0005CBBF4F1}">
      <dgm:prSet phldrT="[Text]" phldr="0" custT="1"/>
      <dgm:spPr>
        <a:solidFill>
          <a:schemeClr val="tx2">
            <a:lumMod val="75000"/>
          </a:schemeClr>
        </a:solidFill>
      </dgm:spPr>
      <dgm:t>
        <a:bodyPr/>
        <a:lstStyle/>
        <a:p>
          <a:r>
            <a:rPr lang="en-US" sz="3200" b="1" dirty="0"/>
            <a:t>Mission Impact</a:t>
          </a:r>
        </a:p>
      </dgm:t>
    </dgm:pt>
    <dgm:pt modelId="{F8A03853-2170-472A-BF36-4B0FAD6B8830}" type="parTrans" cxnId="{314FA0F8-621E-4E24-A885-A409B71F8CB2}">
      <dgm:prSet/>
      <dgm:spPr/>
      <dgm:t>
        <a:bodyPr/>
        <a:lstStyle/>
        <a:p>
          <a:endParaRPr lang="en-US"/>
        </a:p>
      </dgm:t>
    </dgm:pt>
    <dgm:pt modelId="{E4A4FC50-A5C2-4F4C-8C40-89B11E9BF204}" type="sibTrans" cxnId="{314FA0F8-621E-4E24-A885-A409B71F8CB2}">
      <dgm:prSet/>
      <dgm:spPr/>
      <dgm:t>
        <a:bodyPr/>
        <a:lstStyle/>
        <a:p>
          <a:endParaRPr lang="en-US"/>
        </a:p>
      </dgm:t>
    </dgm:pt>
    <dgm:pt modelId="{9C2143C3-6860-4372-AA78-ED6AD12F7E78}">
      <dgm:prSet phldrT="[Text]" phldr="0"/>
      <dgm:spPr>
        <a:solidFill>
          <a:schemeClr val="tx2">
            <a:lumMod val="75000"/>
          </a:schemeClr>
        </a:solidFill>
      </dgm:spPr>
      <dgm:t>
        <a:bodyPr/>
        <a:lstStyle/>
        <a:p>
          <a:r>
            <a:rPr lang="en-US" dirty="0"/>
            <a:t>Resources</a:t>
          </a:r>
        </a:p>
      </dgm:t>
    </dgm:pt>
    <dgm:pt modelId="{42E0CE34-E4F8-4666-9F0A-404D45B3DD19}" type="parTrans" cxnId="{76C0A7EC-A2B8-4073-9766-D9C0BE000C92}">
      <dgm:prSet/>
      <dgm:spPr/>
      <dgm:t>
        <a:bodyPr/>
        <a:lstStyle/>
        <a:p>
          <a:endParaRPr lang="en-US"/>
        </a:p>
      </dgm:t>
    </dgm:pt>
    <dgm:pt modelId="{184E0411-CDFE-4D0F-BED9-D10768853208}" type="sibTrans" cxnId="{76C0A7EC-A2B8-4073-9766-D9C0BE000C92}">
      <dgm:prSet/>
      <dgm:spPr/>
      <dgm:t>
        <a:bodyPr/>
        <a:lstStyle/>
        <a:p>
          <a:endParaRPr lang="en-US"/>
        </a:p>
      </dgm:t>
    </dgm:pt>
    <dgm:pt modelId="{29CCCC3A-60F6-4BC8-A8F5-92F0B40A78B1}">
      <dgm:prSet phldrT="[Text]" phldr="0"/>
      <dgm:spPr>
        <a:solidFill>
          <a:schemeClr val="tx2">
            <a:lumMod val="75000"/>
          </a:schemeClr>
        </a:solidFill>
      </dgm:spPr>
      <dgm:t>
        <a:bodyPr/>
        <a:lstStyle/>
        <a:p>
          <a:r>
            <a:rPr lang="en-US" dirty="0"/>
            <a:t>Information</a:t>
          </a:r>
        </a:p>
      </dgm:t>
    </dgm:pt>
    <dgm:pt modelId="{7B210191-04A0-4426-A1AD-E126A90E16CB}" type="parTrans" cxnId="{6F956EE8-2592-4A75-803A-0E786460056A}">
      <dgm:prSet/>
      <dgm:spPr/>
      <dgm:t>
        <a:bodyPr/>
        <a:lstStyle/>
        <a:p>
          <a:endParaRPr lang="en-US"/>
        </a:p>
      </dgm:t>
    </dgm:pt>
    <dgm:pt modelId="{01190EA5-2F59-4F41-B260-568129EAFF93}" type="sibTrans" cxnId="{6F956EE8-2592-4A75-803A-0E786460056A}">
      <dgm:prSet/>
      <dgm:spPr/>
      <dgm:t>
        <a:bodyPr/>
        <a:lstStyle/>
        <a:p>
          <a:endParaRPr lang="en-US"/>
        </a:p>
      </dgm:t>
    </dgm:pt>
    <dgm:pt modelId="{C212479D-8268-4BBF-A39E-63CA1A0803FE}" type="pres">
      <dgm:prSet presAssocID="{F952CA1D-54D0-41FE-9D9D-99D5DB14F1AA}" presName="composite" presStyleCnt="0">
        <dgm:presLayoutVars>
          <dgm:chMax val="3"/>
          <dgm:animLvl val="lvl"/>
          <dgm:resizeHandles val="exact"/>
        </dgm:presLayoutVars>
      </dgm:prSet>
      <dgm:spPr/>
    </dgm:pt>
    <dgm:pt modelId="{CF2B7BEB-1F27-4513-8E70-4DEAAE288D5D}" type="pres">
      <dgm:prSet presAssocID="{8CDA27EA-9E26-4634-94E4-B0005CBBF4F1}" presName="gear1" presStyleLbl="node1" presStyleIdx="0" presStyleCnt="3" custLinFactNeighborX="-982" custLinFactNeighborY="3804">
        <dgm:presLayoutVars>
          <dgm:chMax val="1"/>
          <dgm:bulletEnabled val="1"/>
        </dgm:presLayoutVars>
      </dgm:prSet>
      <dgm:spPr/>
    </dgm:pt>
    <dgm:pt modelId="{F5B14E3C-E885-4E16-97A3-6D3E367C1E07}" type="pres">
      <dgm:prSet presAssocID="{8CDA27EA-9E26-4634-94E4-B0005CBBF4F1}" presName="gear1srcNode" presStyleLbl="node1" presStyleIdx="0" presStyleCnt="3"/>
      <dgm:spPr/>
    </dgm:pt>
    <dgm:pt modelId="{24C93F17-F519-4EAA-B562-1C05AA4D130E}" type="pres">
      <dgm:prSet presAssocID="{8CDA27EA-9E26-4634-94E4-B0005CBBF4F1}" presName="gear1dstNode" presStyleLbl="node1" presStyleIdx="0" presStyleCnt="3"/>
      <dgm:spPr/>
    </dgm:pt>
    <dgm:pt modelId="{1DFEE91F-155E-4CDD-BA3A-0E13E1701DC5}" type="pres">
      <dgm:prSet presAssocID="{9C2143C3-6860-4372-AA78-ED6AD12F7E78}" presName="gear2" presStyleLbl="node1" presStyleIdx="1" presStyleCnt="3">
        <dgm:presLayoutVars>
          <dgm:chMax val="1"/>
          <dgm:bulletEnabled val="1"/>
        </dgm:presLayoutVars>
      </dgm:prSet>
      <dgm:spPr/>
    </dgm:pt>
    <dgm:pt modelId="{F939BE5A-E8DB-436C-934E-B4C31448F852}" type="pres">
      <dgm:prSet presAssocID="{9C2143C3-6860-4372-AA78-ED6AD12F7E78}" presName="gear2srcNode" presStyleLbl="node1" presStyleIdx="1" presStyleCnt="3"/>
      <dgm:spPr/>
    </dgm:pt>
    <dgm:pt modelId="{0233B904-0CC3-4883-8487-291BC08C4D45}" type="pres">
      <dgm:prSet presAssocID="{9C2143C3-6860-4372-AA78-ED6AD12F7E78}" presName="gear2dstNode" presStyleLbl="node1" presStyleIdx="1" presStyleCnt="3"/>
      <dgm:spPr/>
    </dgm:pt>
    <dgm:pt modelId="{C9802C86-202D-43C5-8163-5A54DAD306AA}" type="pres">
      <dgm:prSet presAssocID="{29CCCC3A-60F6-4BC8-A8F5-92F0B40A78B1}" presName="gear3" presStyleLbl="node1" presStyleIdx="2" presStyleCnt="3"/>
      <dgm:spPr/>
    </dgm:pt>
    <dgm:pt modelId="{70C5E829-4EE4-40FF-B418-05FB952A7670}" type="pres">
      <dgm:prSet presAssocID="{29CCCC3A-60F6-4BC8-A8F5-92F0B40A78B1}" presName="gear3tx" presStyleLbl="node1" presStyleIdx="2" presStyleCnt="3">
        <dgm:presLayoutVars>
          <dgm:chMax val="1"/>
          <dgm:bulletEnabled val="1"/>
        </dgm:presLayoutVars>
      </dgm:prSet>
      <dgm:spPr/>
    </dgm:pt>
    <dgm:pt modelId="{491CBDE9-9E2A-42F5-B399-D29F4253B888}" type="pres">
      <dgm:prSet presAssocID="{29CCCC3A-60F6-4BC8-A8F5-92F0B40A78B1}" presName="gear3srcNode" presStyleLbl="node1" presStyleIdx="2" presStyleCnt="3"/>
      <dgm:spPr/>
    </dgm:pt>
    <dgm:pt modelId="{07F60FEA-5ABF-46A0-AA43-4344A153A137}" type="pres">
      <dgm:prSet presAssocID="{29CCCC3A-60F6-4BC8-A8F5-92F0B40A78B1}" presName="gear3dstNode" presStyleLbl="node1" presStyleIdx="2" presStyleCnt="3"/>
      <dgm:spPr/>
    </dgm:pt>
    <dgm:pt modelId="{041F929A-7A88-43AB-B80F-915DCDE934A7}" type="pres">
      <dgm:prSet presAssocID="{E4A4FC50-A5C2-4F4C-8C40-89B11E9BF204}" presName="connector1" presStyleLbl="sibTrans2D1" presStyleIdx="0" presStyleCnt="3"/>
      <dgm:spPr/>
    </dgm:pt>
    <dgm:pt modelId="{3266DEF0-E2DC-42E7-A5D4-DC989389BF56}" type="pres">
      <dgm:prSet presAssocID="{184E0411-CDFE-4D0F-BED9-D10768853208}" presName="connector2" presStyleLbl="sibTrans2D1" presStyleIdx="1" presStyleCnt="3"/>
      <dgm:spPr/>
    </dgm:pt>
    <dgm:pt modelId="{EBB5DAB7-148D-4464-B567-5D421BCBB79D}" type="pres">
      <dgm:prSet presAssocID="{01190EA5-2F59-4F41-B260-568129EAFF93}" presName="connector3" presStyleLbl="sibTrans2D1" presStyleIdx="2" presStyleCnt="3"/>
      <dgm:spPr/>
    </dgm:pt>
  </dgm:ptLst>
  <dgm:cxnLst>
    <dgm:cxn modelId="{460AB414-C065-451D-9A42-C2BC820518C0}" type="presOf" srcId="{29CCCC3A-60F6-4BC8-A8F5-92F0B40A78B1}" destId="{C9802C86-202D-43C5-8163-5A54DAD306AA}" srcOrd="0" destOrd="0" presId="urn:microsoft.com/office/officeart/2005/8/layout/gear1"/>
    <dgm:cxn modelId="{20400428-DB5B-4136-B102-AB7895DCF6E4}" type="presOf" srcId="{F952CA1D-54D0-41FE-9D9D-99D5DB14F1AA}" destId="{C212479D-8268-4BBF-A39E-63CA1A0803FE}" srcOrd="0" destOrd="0" presId="urn:microsoft.com/office/officeart/2005/8/layout/gear1"/>
    <dgm:cxn modelId="{03D97928-B0EF-4F0F-A2A1-7AF4DB5FC843}" type="presOf" srcId="{9C2143C3-6860-4372-AA78-ED6AD12F7E78}" destId="{1DFEE91F-155E-4CDD-BA3A-0E13E1701DC5}" srcOrd="0" destOrd="0" presId="urn:microsoft.com/office/officeart/2005/8/layout/gear1"/>
    <dgm:cxn modelId="{9C90DF3A-8AFB-4A6E-81EA-EA4A8908DA7E}" type="presOf" srcId="{184E0411-CDFE-4D0F-BED9-D10768853208}" destId="{3266DEF0-E2DC-42E7-A5D4-DC989389BF56}" srcOrd="0" destOrd="0" presId="urn:microsoft.com/office/officeart/2005/8/layout/gear1"/>
    <dgm:cxn modelId="{07C45264-BE22-462F-93D9-F9C65A160805}" type="presOf" srcId="{E4A4FC50-A5C2-4F4C-8C40-89B11E9BF204}" destId="{041F929A-7A88-43AB-B80F-915DCDE934A7}" srcOrd="0" destOrd="0" presId="urn:microsoft.com/office/officeart/2005/8/layout/gear1"/>
    <dgm:cxn modelId="{FFBB0B48-EEE0-4BF2-BE6D-C8E8B4A8DA22}" type="presOf" srcId="{9C2143C3-6860-4372-AA78-ED6AD12F7E78}" destId="{F939BE5A-E8DB-436C-934E-B4C31448F852}" srcOrd="1" destOrd="0" presId="urn:microsoft.com/office/officeart/2005/8/layout/gear1"/>
    <dgm:cxn modelId="{798AC168-206B-4BFB-929D-29EF9E6CF351}" type="presOf" srcId="{8CDA27EA-9E26-4634-94E4-B0005CBBF4F1}" destId="{F5B14E3C-E885-4E16-97A3-6D3E367C1E07}" srcOrd="1" destOrd="0" presId="urn:microsoft.com/office/officeart/2005/8/layout/gear1"/>
    <dgm:cxn modelId="{CA85124A-0573-423D-A777-3AC2BBE746D8}" type="presOf" srcId="{8CDA27EA-9E26-4634-94E4-B0005CBBF4F1}" destId="{CF2B7BEB-1F27-4513-8E70-4DEAAE288D5D}" srcOrd="0" destOrd="0" presId="urn:microsoft.com/office/officeart/2005/8/layout/gear1"/>
    <dgm:cxn modelId="{C434586E-C520-4E39-8D4D-A38C0AF4E861}" type="presOf" srcId="{8CDA27EA-9E26-4634-94E4-B0005CBBF4F1}" destId="{24C93F17-F519-4EAA-B562-1C05AA4D130E}" srcOrd="2" destOrd="0" presId="urn:microsoft.com/office/officeart/2005/8/layout/gear1"/>
    <dgm:cxn modelId="{FD907786-0BF6-4474-BB56-4E5D277328C4}" type="presOf" srcId="{9C2143C3-6860-4372-AA78-ED6AD12F7E78}" destId="{0233B904-0CC3-4883-8487-291BC08C4D45}" srcOrd="2" destOrd="0" presId="urn:microsoft.com/office/officeart/2005/8/layout/gear1"/>
    <dgm:cxn modelId="{0312C18D-FFCD-41F2-9606-A0B89711C6B8}" type="presOf" srcId="{29CCCC3A-60F6-4BC8-A8F5-92F0B40A78B1}" destId="{70C5E829-4EE4-40FF-B418-05FB952A7670}" srcOrd="1" destOrd="0" presId="urn:microsoft.com/office/officeart/2005/8/layout/gear1"/>
    <dgm:cxn modelId="{FD2DA8A0-BDA2-4A2A-A910-2254638C207F}" type="presOf" srcId="{29CCCC3A-60F6-4BC8-A8F5-92F0B40A78B1}" destId="{491CBDE9-9E2A-42F5-B399-D29F4253B888}" srcOrd="2" destOrd="0" presId="urn:microsoft.com/office/officeart/2005/8/layout/gear1"/>
    <dgm:cxn modelId="{DD1EA2C0-DBEE-42BD-9695-80B28F7D6490}" type="presOf" srcId="{01190EA5-2F59-4F41-B260-568129EAFF93}" destId="{EBB5DAB7-148D-4464-B567-5D421BCBB79D}" srcOrd="0" destOrd="0" presId="urn:microsoft.com/office/officeart/2005/8/layout/gear1"/>
    <dgm:cxn modelId="{33D3B9D3-A086-44D3-911E-7794624C1912}" type="presOf" srcId="{29CCCC3A-60F6-4BC8-A8F5-92F0B40A78B1}" destId="{07F60FEA-5ABF-46A0-AA43-4344A153A137}" srcOrd="3" destOrd="0" presId="urn:microsoft.com/office/officeart/2005/8/layout/gear1"/>
    <dgm:cxn modelId="{6F956EE8-2592-4A75-803A-0E786460056A}" srcId="{F952CA1D-54D0-41FE-9D9D-99D5DB14F1AA}" destId="{29CCCC3A-60F6-4BC8-A8F5-92F0B40A78B1}" srcOrd="2" destOrd="0" parTransId="{7B210191-04A0-4426-A1AD-E126A90E16CB}" sibTransId="{01190EA5-2F59-4F41-B260-568129EAFF93}"/>
    <dgm:cxn modelId="{76C0A7EC-A2B8-4073-9766-D9C0BE000C92}" srcId="{F952CA1D-54D0-41FE-9D9D-99D5DB14F1AA}" destId="{9C2143C3-6860-4372-AA78-ED6AD12F7E78}" srcOrd="1" destOrd="0" parTransId="{42E0CE34-E4F8-4666-9F0A-404D45B3DD19}" sibTransId="{184E0411-CDFE-4D0F-BED9-D10768853208}"/>
    <dgm:cxn modelId="{314FA0F8-621E-4E24-A885-A409B71F8CB2}" srcId="{F952CA1D-54D0-41FE-9D9D-99D5DB14F1AA}" destId="{8CDA27EA-9E26-4634-94E4-B0005CBBF4F1}" srcOrd="0" destOrd="0" parTransId="{F8A03853-2170-472A-BF36-4B0FAD6B8830}" sibTransId="{E4A4FC50-A5C2-4F4C-8C40-89B11E9BF204}"/>
    <dgm:cxn modelId="{BB1DCA7D-08C8-4574-9ADF-C2E8F57E5922}" type="presParOf" srcId="{C212479D-8268-4BBF-A39E-63CA1A0803FE}" destId="{CF2B7BEB-1F27-4513-8E70-4DEAAE288D5D}" srcOrd="0" destOrd="0" presId="urn:microsoft.com/office/officeart/2005/8/layout/gear1"/>
    <dgm:cxn modelId="{D826DFE6-07DE-40E5-95B8-6BE6B030C39F}" type="presParOf" srcId="{C212479D-8268-4BBF-A39E-63CA1A0803FE}" destId="{F5B14E3C-E885-4E16-97A3-6D3E367C1E07}" srcOrd="1" destOrd="0" presId="urn:microsoft.com/office/officeart/2005/8/layout/gear1"/>
    <dgm:cxn modelId="{4214A923-EBD0-4422-BE11-B28B66A9CA7A}" type="presParOf" srcId="{C212479D-8268-4BBF-A39E-63CA1A0803FE}" destId="{24C93F17-F519-4EAA-B562-1C05AA4D130E}" srcOrd="2" destOrd="0" presId="urn:microsoft.com/office/officeart/2005/8/layout/gear1"/>
    <dgm:cxn modelId="{2FBFF7C4-A0D6-47A7-A43B-C61CC6147ECD}" type="presParOf" srcId="{C212479D-8268-4BBF-A39E-63CA1A0803FE}" destId="{1DFEE91F-155E-4CDD-BA3A-0E13E1701DC5}" srcOrd="3" destOrd="0" presId="urn:microsoft.com/office/officeart/2005/8/layout/gear1"/>
    <dgm:cxn modelId="{19073AF3-3602-4980-81C2-EA280E6650B5}" type="presParOf" srcId="{C212479D-8268-4BBF-A39E-63CA1A0803FE}" destId="{F939BE5A-E8DB-436C-934E-B4C31448F852}" srcOrd="4" destOrd="0" presId="urn:microsoft.com/office/officeart/2005/8/layout/gear1"/>
    <dgm:cxn modelId="{442376AA-397E-4753-B791-B97C19560C51}" type="presParOf" srcId="{C212479D-8268-4BBF-A39E-63CA1A0803FE}" destId="{0233B904-0CC3-4883-8487-291BC08C4D45}" srcOrd="5" destOrd="0" presId="urn:microsoft.com/office/officeart/2005/8/layout/gear1"/>
    <dgm:cxn modelId="{77A03813-6E62-42E3-86B1-B95310AB8319}" type="presParOf" srcId="{C212479D-8268-4BBF-A39E-63CA1A0803FE}" destId="{C9802C86-202D-43C5-8163-5A54DAD306AA}" srcOrd="6" destOrd="0" presId="urn:microsoft.com/office/officeart/2005/8/layout/gear1"/>
    <dgm:cxn modelId="{9F85CC7A-46CD-4BE2-A1CA-B04ADAE2BCAD}" type="presParOf" srcId="{C212479D-8268-4BBF-A39E-63CA1A0803FE}" destId="{70C5E829-4EE4-40FF-B418-05FB952A7670}" srcOrd="7" destOrd="0" presId="urn:microsoft.com/office/officeart/2005/8/layout/gear1"/>
    <dgm:cxn modelId="{6E014266-CAA6-452E-8B30-8514F2BD0974}" type="presParOf" srcId="{C212479D-8268-4BBF-A39E-63CA1A0803FE}" destId="{491CBDE9-9E2A-42F5-B399-D29F4253B888}" srcOrd="8" destOrd="0" presId="urn:microsoft.com/office/officeart/2005/8/layout/gear1"/>
    <dgm:cxn modelId="{539E43A4-2CE1-46B4-BF7E-F195B41BF5A1}" type="presParOf" srcId="{C212479D-8268-4BBF-A39E-63CA1A0803FE}" destId="{07F60FEA-5ABF-46A0-AA43-4344A153A137}" srcOrd="9" destOrd="0" presId="urn:microsoft.com/office/officeart/2005/8/layout/gear1"/>
    <dgm:cxn modelId="{27D8CFE2-D1B5-49D5-A337-056803376DC9}" type="presParOf" srcId="{C212479D-8268-4BBF-A39E-63CA1A0803FE}" destId="{041F929A-7A88-43AB-B80F-915DCDE934A7}" srcOrd="10" destOrd="0" presId="urn:microsoft.com/office/officeart/2005/8/layout/gear1"/>
    <dgm:cxn modelId="{8A16F281-BC41-44EE-A001-EA74B832E1C7}" type="presParOf" srcId="{C212479D-8268-4BBF-A39E-63CA1A0803FE}" destId="{3266DEF0-E2DC-42E7-A5D4-DC989389BF56}" srcOrd="11" destOrd="0" presId="urn:microsoft.com/office/officeart/2005/8/layout/gear1"/>
    <dgm:cxn modelId="{B13AA51F-D0C6-4E0B-ACAE-96E24698BEB0}" type="presParOf" srcId="{C212479D-8268-4BBF-A39E-63CA1A0803FE}" destId="{EBB5DAB7-148D-4464-B567-5D421BCBB79D}"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2DEB5D-11D0-4871-8FC5-69A5535ADB5E}" type="doc">
      <dgm:prSet loTypeId="urn:microsoft.com/office/officeart/2005/8/layout/hierarchy1" loCatId="hierarchy" qsTypeId="urn:microsoft.com/office/officeart/2005/8/quickstyle/simple4" qsCatId="simple" csTypeId="urn:microsoft.com/office/officeart/2005/8/colors/colorful1" csCatId="colorful"/>
      <dgm:spPr/>
      <dgm:t>
        <a:bodyPr/>
        <a:lstStyle/>
        <a:p>
          <a:endParaRPr lang="en-US"/>
        </a:p>
      </dgm:t>
    </dgm:pt>
    <dgm:pt modelId="{B9F596B7-9B17-44A8-987D-CCBF5E843C94}">
      <dgm:prSet/>
      <dgm:spPr/>
      <dgm:t>
        <a:bodyPr/>
        <a:lstStyle/>
        <a:p>
          <a:r>
            <a:rPr lang="en-US" b="0" i="0" baseline="0" dirty="0"/>
            <a:t>Awareness and engagement</a:t>
          </a:r>
          <a:endParaRPr lang="en-US" dirty="0"/>
        </a:p>
      </dgm:t>
    </dgm:pt>
    <dgm:pt modelId="{EDC39C14-5E65-4D41-804A-1064D235F668}" type="parTrans" cxnId="{7FCC1D9E-74AC-4169-AB35-01C4E67C575A}">
      <dgm:prSet/>
      <dgm:spPr/>
      <dgm:t>
        <a:bodyPr/>
        <a:lstStyle/>
        <a:p>
          <a:endParaRPr lang="en-US"/>
        </a:p>
      </dgm:t>
    </dgm:pt>
    <dgm:pt modelId="{314975C3-6F4A-42C3-B07B-FCAB165FEAF3}" type="sibTrans" cxnId="{7FCC1D9E-74AC-4169-AB35-01C4E67C575A}">
      <dgm:prSet/>
      <dgm:spPr/>
      <dgm:t>
        <a:bodyPr/>
        <a:lstStyle/>
        <a:p>
          <a:endParaRPr lang="en-US"/>
        </a:p>
      </dgm:t>
    </dgm:pt>
    <dgm:pt modelId="{5177C38D-F0CA-43B5-AF8B-FC8A1B77A07A}">
      <dgm:prSet/>
      <dgm:spPr/>
      <dgm:t>
        <a:bodyPr/>
        <a:lstStyle/>
        <a:p>
          <a:r>
            <a:rPr lang="en-US" b="0" i="0" baseline="0"/>
            <a:t>Multiple ways to participate</a:t>
          </a:r>
          <a:endParaRPr lang="en-US"/>
        </a:p>
      </dgm:t>
    </dgm:pt>
    <dgm:pt modelId="{F08CD1DC-7424-46BF-BB0B-7E67FE95319F}" type="parTrans" cxnId="{DC8843E4-A1C8-4A48-BAC1-8EEB5372581B}">
      <dgm:prSet/>
      <dgm:spPr/>
      <dgm:t>
        <a:bodyPr/>
        <a:lstStyle/>
        <a:p>
          <a:endParaRPr lang="en-US"/>
        </a:p>
      </dgm:t>
    </dgm:pt>
    <dgm:pt modelId="{10DB6222-4B01-4F6F-8A95-D5E651A58C98}" type="sibTrans" cxnId="{DC8843E4-A1C8-4A48-BAC1-8EEB5372581B}">
      <dgm:prSet/>
      <dgm:spPr/>
      <dgm:t>
        <a:bodyPr/>
        <a:lstStyle/>
        <a:p>
          <a:endParaRPr lang="en-US"/>
        </a:p>
      </dgm:t>
    </dgm:pt>
    <dgm:pt modelId="{1AD87545-9B59-4427-92BC-FB1EE4618EA1}">
      <dgm:prSet/>
      <dgm:spPr/>
      <dgm:t>
        <a:bodyPr/>
        <a:lstStyle/>
        <a:p>
          <a:r>
            <a:rPr lang="en-US" b="0" i="0" baseline="0"/>
            <a:t>Shared goals</a:t>
          </a:r>
          <a:endParaRPr lang="en-US"/>
        </a:p>
      </dgm:t>
    </dgm:pt>
    <dgm:pt modelId="{9781BDE1-616F-456E-81D4-F6F582E8EAC4}" type="parTrans" cxnId="{61627C6A-41E7-4953-AB99-3E0472C7D64A}">
      <dgm:prSet/>
      <dgm:spPr/>
      <dgm:t>
        <a:bodyPr/>
        <a:lstStyle/>
        <a:p>
          <a:endParaRPr lang="en-US"/>
        </a:p>
      </dgm:t>
    </dgm:pt>
    <dgm:pt modelId="{FF18A2FE-733E-4946-8B0D-1CC7C98A8BB9}" type="sibTrans" cxnId="{61627C6A-41E7-4953-AB99-3E0472C7D64A}">
      <dgm:prSet/>
      <dgm:spPr/>
      <dgm:t>
        <a:bodyPr/>
        <a:lstStyle/>
        <a:p>
          <a:endParaRPr lang="en-US"/>
        </a:p>
      </dgm:t>
    </dgm:pt>
    <dgm:pt modelId="{CF91FF7C-CCCC-4E58-9CB3-28DFF06F558F}">
      <dgm:prSet/>
      <dgm:spPr/>
      <dgm:t>
        <a:bodyPr/>
        <a:lstStyle/>
        <a:p>
          <a:r>
            <a:rPr lang="en-US" b="0" i="0" baseline="0" dirty="0"/>
            <a:t>Clear communication</a:t>
          </a:r>
          <a:endParaRPr lang="en-US" dirty="0"/>
        </a:p>
      </dgm:t>
    </dgm:pt>
    <dgm:pt modelId="{277C6E10-70D7-4C4D-B799-49F78B4FA85E}" type="parTrans" cxnId="{0355A3D1-D854-41E5-8387-3E58A95798EE}">
      <dgm:prSet/>
      <dgm:spPr/>
      <dgm:t>
        <a:bodyPr/>
        <a:lstStyle/>
        <a:p>
          <a:endParaRPr lang="en-US"/>
        </a:p>
      </dgm:t>
    </dgm:pt>
    <dgm:pt modelId="{63A2486C-8363-41D7-BE30-50071EA05783}" type="sibTrans" cxnId="{0355A3D1-D854-41E5-8387-3E58A95798EE}">
      <dgm:prSet/>
      <dgm:spPr/>
      <dgm:t>
        <a:bodyPr/>
        <a:lstStyle/>
        <a:p>
          <a:endParaRPr lang="en-US"/>
        </a:p>
      </dgm:t>
    </dgm:pt>
    <dgm:pt modelId="{ADE46282-2C40-425A-9AC9-37DD1CB3E336}" type="pres">
      <dgm:prSet presAssocID="{FF2DEB5D-11D0-4871-8FC5-69A5535ADB5E}" presName="hierChild1" presStyleCnt="0">
        <dgm:presLayoutVars>
          <dgm:chPref val="1"/>
          <dgm:dir/>
          <dgm:animOne val="branch"/>
          <dgm:animLvl val="lvl"/>
          <dgm:resizeHandles/>
        </dgm:presLayoutVars>
      </dgm:prSet>
      <dgm:spPr/>
    </dgm:pt>
    <dgm:pt modelId="{556BA562-F2EA-4F00-B6CC-BDD7CAA438C5}" type="pres">
      <dgm:prSet presAssocID="{B9F596B7-9B17-44A8-987D-CCBF5E843C94}" presName="hierRoot1" presStyleCnt="0"/>
      <dgm:spPr/>
    </dgm:pt>
    <dgm:pt modelId="{5254FAB1-F9BE-40C5-A1E2-B94DAB598FAF}" type="pres">
      <dgm:prSet presAssocID="{B9F596B7-9B17-44A8-987D-CCBF5E843C94}" presName="composite" presStyleCnt="0"/>
      <dgm:spPr/>
    </dgm:pt>
    <dgm:pt modelId="{4A7E5F3D-7868-45D8-A3D5-DAC67665994F}" type="pres">
      <dgm:prSet presAssocID="{B9F596B7-9B17-44A8-987D-CCBF5E843C94}" presName="background" presStyleLbl="node0" presStyleIdx="0" presStyleCnt="4"/>
      <dgm:spPr>
        <a:gradFill rotWithShape="0">
          <a:gsLst>
            <a:gs pos="80000">
              <a:schemeClr val="accent1">
                <a:lumMod val="50000"/>
              </a:schemeClr>
            </a:gs>
            <a:gs pos="100000">
              <a:schemeClr val="accent1">
                <a:lumMod val="50000"/>
              </a:schemeClr>
            </a:gs>
          </a:gsLst>
        </a:gradFill>
      </dgm:spPr>
    </dgm:pt>
    <dgm:pt modelId="{8E4B6817-396C-42E6-A7EF-C4012F40A984}" type="pres">
      <dgm:prSet presAssocID="{B9F596B7-9B17-44A8-987D-CCBF5E843C94}" presName="text" presStyleLbl="fgAcc0" presStyleIdx="0" presStyleCnt="4">
        <dgm:presLayoutVars>
          <dgm:chPref val="3"/>
        </dgm:presLayoutVars>
      </dgm:prSet>
      <dgm:spPr/>
    </dgm:pt>
    <dgm:pt modelId="{5A8D4795-23D8-4284-B493-942F387B369A}" type="pres">
      <dgm:prSet presAssocID="{B9F596B7-9B17-44A8-987D-CCBF5E843C94}" presName="hierChild2" presStyleCnt="0"/>
      <dgm:spPr/>
    </dgm:pt>
    <dgm:pt modelId="{5CC95DAF-6BD9-4E2E-AF48-6B0A679B85A6}" type="pres">
      <dgm:prSet presAssocID="{5177C38D-F0CA-43B5-AF8B-FC8A1B77A07A}" presName="hierRoot1" presStyleCnt="0"/>
      <dgm:spPr/>
    </dgm:pt>
    <dgm:pt modelId="{24A7990B-10A7-4523-AE88-84194F44A578}" type="pres">
      <dgm:prSet presAssocID="{5177C38D-F0CA-43B5-AF8B-FC8A1B77A07A}" presName="composite" presStyleCnt="0"/>
      <dgm:spPr/>
    </dgm:pt>
    <dgm:pt modelId="{D878D272-C479-4894-8441-EABBB8F2C79B}" type="pres">
      <dgm:prSet presAssocID="{5177C38D-F0CA-43B5-AF8B-FC8A1B77A07A}" presName="background" presStyleLbl="node0" presStyleIdx="1" presStyleCnt="4"/>
      <dgm:spPr>
        <a:gradFill rotWithShape="0">
          <a:gsLst>
            <a:gs pos="80000">
              <a:schemeClr val="accent1">
                <a:lumMod val="50000"/>
              </a:schemeClr>
            </a:gs>
            <a:gs pos="100000">
              <a:schemeClr val="accent1">
                <a:lumMod val="50000"/>
              </a:schemeClr>
            </a:gs>
          </a:gsLst>
        </a:gradFill>
      </dgm:spPr>
    </dgm:pt>
    <dgm:pt modelId="{CE9061F9-C39C-4C12-8348-6182D0787954}" type="pres">
      <dgm:prSet presAssocID="{5177C38D-F0CA-43B5-AF8B-FC8A1B77A07A}" presName="text" presStyleLbl="fgAcc0" presStyleIdx="1" presStyleCnt="4">
        <dgm:presLayoutVars>
          <dgm:chPref val="3"/>
        </dgm:presLayoutVars>
      </dgm:prSet>
      <dgm:spPr/>
    </dgm:pt>
    <dgm:pt modelId="{94362592-B806-4335-85B4-5978745419AF}" type="pres">
      <dgm:prSet presAssocID="{5177C38D-F0CA-43B5-AF8B-FC8A1B77A07A}" presName="hierChild2" presStyleCnt="0"/>
      <dgm:spPr/>
    </dgm:pt>
    <dgm:pt modelId="{83FC81BB-54EB-4F97-8634-C7AD26CFF5EA}" type="pres">
      <dgm:prSet presAssocID="{1AD87545-9B59-4427-92BC-FB1EE4618EA1}" presName="hierRoot1" presStyleCnt="0"/>
      <dgm:spPr/>
    </dgm:pt>
    <dgm:pt modelId="{FDA87499-9998-440B-B0C2-06C88EE30FB2}" type="pres">
      <dgm:prSet presAssocID="{1AD87545-9B59-4427-92BC-FB1EE4618EA1}" presName="composite" presStyleCnt="0"/>
      <dgm:spPr/>
    </dgm:pt>
    <dgm:pt modelId="{D6980627-698F-4E93-8204-2859EB762363}" type="pres">
      <dgm:prSet presAssocID="{1AD87545-9B59-4427-92BC-FB1EE4618EA1}" presName="background" presStyleLbl="node0" presStyleIdx="2" presStyleCnt="4"/>
      <dgm:spPr>
        <a:gradFill rotWithShape="0">
          <a:gsLst>
            <a:gs pos="80000">
              <a:schemeClr val="accent1">
                <a:lumMod val="50000"/>
              </a:schemeClr>
            </a:gs>
            <a:gs pos="100000">
              <a:schemeClr val="accent1">
                <a:lumMod val="50000"/>
              </a:schemeClr>
            </a:gs>
          </a:gsLst>
        </a:gradFill>
      </dgm:spPr>
    </dgm:pt>
    <dgm:pt modelId="{E3D10225-AFD3-492D-B63A-6C017EB86518}" type="pres">
      <dgm:prSet presAssocID="{1AD87545-9B59-4427-92BC-FB1EE4618EA1}" presName="text" presStyleLbl="fgAcc0" presStyleIdx="2" presStyleCnt="4">
        <dgm:presLayoutVars>
          <dgm:chPref val="3"/>
        </dgm:presLayoutVars>
      </dgm:prSet>
      <dgm:spPr/>
    </dgm:pt>
    <dgm:pt modelId="{5E782213-42F3-4F3D-B4C8-66BF6A894C47}" type="pres">
      <dgm:prSet presAssocID="{1AD87545-9B59-4427-92BC-FB1EE4618EA1}" presName="hierChild2" presStyleCnt="0"/>
      <dgm:spPr/>
    </dgm:pt>
    <dgm:pt modelId="{9983DF04-2B9F-4EB0-BD5D-24F629357E3D}" type="pres">
      <dgm:prSet presAssocID="{CF91FF7C-CCCC-4E58-9CB3-28DFF06F558F}" presName="hierRoot1" presStyleCnt="0"/>
      <dgm:spPr/>
    </dgm:pt>
    <dgm:pt modelId="{5E7B61AD-1BAA-4F36-B180-6061EF90C742}" type="pres">
      <dgm:prSet presAssocID="{CF91FF7C-CCCC-4E58-9CB3-28DFF06F558F}" presName="composite" presStyleCnt="0"/>
      <dgm:spPr/>
    </dgm:pt>
    <dgm:pt modelId="{63575EF1-7B48-4FBE-AF02-2898F07CEFA2}" type="pres">
      <dgm:prSet presAssocID="{CF91FF7C-CCCC-4E58-9CB3-28DFF06F558F}" presName="background" presStyleLbl="node0" presStyleIdx="3" presStyleCnt="4"/>
      <dgm:spPr>
        <a:gradFill rotWithShape="0">
          <a:gsLst>
            <a:gs pos="80000">
              <a:schemeClr val="accent1">
                <a:lumMod val="50000"/>
              </a:schemeClr>
            </a:gs>
            <a:gs pos="100000">
              <a:schemeClr val="accent1">
                <a:lumMod val="50000"/>
              </a:schemeClr>
            </a:gs>
          </a:gsLst>
        </a:gradFill>
      </dgm:spPr>
    </dgm:pt>
    <dgm:pt modelId="{31375CB7-7093-498A-A4A2-76AA9C22BCD6}" type="pres">
      <dgm:prSet presAssocID="{CF91FF7C-CCCC-4E58-9CB3-28DFF06F558F}" presName="text" presStyleLbl="fgAcc0" presStyleIdx="3" presStyleCnt="4">
        <dgm:presLayoutVars>
          <dgm:chPref val="3"/>
        </dgm:presLayoutVars>
      </dgm:prSet>
      <dgm:spPr/>
    </dgm:pt>
    <dgm:pt modelId="{F42C56D2-DB55-4127-A7F7-775DC28D4972}" type="pres">
      <dgm:prSet presAssocID="{CF91FF7C-CCCC-4E58-9CB3-28DFF06F558F}" presName="hierChild2" presStyleCnt="0"/>
      <dgm:spPr/>
    </dgm:pt>
  </dgm:ptLst>
  <dgm:cxnLst>
    <dgm:cxn modelId="{7C47BC1A-D4D3-4150-9439-8E786F840E9A}" type="presOf" srcId="{5177C38D-F0CA-43B5-AF8B-FC8A1B77A07A}" destId="{CE9061F9-C39C-4C12-8348-6182D0787954}" srcOrd="0" destOrd="0" presId="urn:microsoft.com/office/officeart/2005/8/layout/hierarchy1"/>
    <dgm:cxn modelId="{61627C6A-41E7-4953-AB99-3E0472C7D64A}" srcId="{FF2DEB5D-11D0-4871-8FC5-69A5535ADB5E}" destId="{1AD87545-9B59-4427-92BC-FB1EE4618EA1}" srcOrd="2" destOrd="0" parTransId="{9781BDE1-616F-456E-81D4-F6F582E8EAC4}" sibTransId="{FF18A2FE-733E-4946-8B0D-1CC7C98A8BB9}"/>
    <dgm:cxn modelId="{105E5856-BEB2-4A06-AEF3-FB9D5D6B59FD}" type="presOf" srcId="{CF91FF7C-CCCC-4E58-9CB3-28DFF06F558F}" destId="{31375CB7-7093-498A-A4A2-76AA9C22BCD6}" srcOrd="0" destOrd="0" presId="urn:microsoft.com/office/officeart/2005/8/layout/hierarchy1"/>
    <dgm:cxn modelId="{E5D3707E-0A95-4398-B79D-D2D59C78D586}" type="presOf" srcId="{FF2DEB5D-11D0-4871-8FC5-69A5535ADB5E}" destId="{ADE46282-2C40-425A-9AC9-37DD1CB3E336}" srcOrd="0" destOrd="0" presId="urn:microsoft.com/office/officeart/2005/8/layout/hierarchy1"/>
    <dgm:cxn modelId="{7FCC1D9E-74AC-4169-AB35-01C4E67C575A}" srcId="{FF2DEB5D-11D0-4871-8FC5-69A5535ADB5E}" destId="{B9F596B7-9B17-44A8-987D-CCBF5E843C94}" srcOrd="0" destOrd="0" parTransId="{EDC39C14-5E65-4D41-804A-1064D235F668}" sibTransId="{314975C3-6F4A-42C3-B07B-FCAB165FEAF3}"/>
    <dgm:cxn modelId="{0355A3D1-D854-41E5-8387-3E58A95798EE}" srcId="{FF2DEB5D-11D0-4871-8FC5-69A5535ADB5E}" destId="{CF91FF7C-CCCC-4E58-9CB3-28DFF06F558F}" srcOrd="3" destOrd="0" parTransId="{277C6E10-70D7-4C4D-B799-49F78B4FA85E}" sibTransId="{63A2486C-8363-41D7-BE30-50071EA05783}"/>
    <dgm:cxn modelId="{A57688DD-EAEC-4B72-ABDB-2126C08085C9}" type="presOf" srcId="{B9F596B7-9B17-44A8-987D-CCBF5E843C94}" destId="{8E4B6817-396C-42E6-A7EF-C4012F40A984}" srcOrd="0" destOrd="0" presId="urn:microsoft.com/office/officeart/2005/8/layout/hierarchy1"/>
    <dgm:cxn modelId="{DC8843E4-A1C8-4A48-BAC1-8EEB5372581B}" srcId="{FF2DEB5D-11D0-4871-8FC5-69A5535ADB5E}" destId="{5177C38D-F0CA-43B5-AF8B-FC8A1B77A07A}" srcOrd="1" destOrd="0" parTransId="{F08CD1DC-7424-46BF-BB0B-7E67FE95319F}" sibTransId="{10DB6222-4B01-4F6F-8A95-D5E651A58C98}"/>
    <dgm:cxn modelId="{86427BF4-C55B-4E36-B974-5A9E6C4F8B55}" type="presOf" srcId="{1AD87545-9B59-4427-92BC-FB1EE4618EA1}" destId="{E3D10225-AFD3-492D-B63A-6C017EB86518}" srcOrd="0" destOrd="0" presId="urn:microsoft.com/office/officeart/2005/8/layout/hierarchy1"/>
    <dgm:cxn modelId="{98B21770-A0AB-4C46-947D-FB716F902ACB}" type="presParOf" srcId="{ADE46282-2C40-425A-9AC9-37DD1CB3E336}" destId="{556BA562-F2EA-4F00-B6CC-BDD7CAA438C5}" srcOrd="0" destOrd="0" presId="urn:microsoft.com/office/officeart/2005/8/layout/hierarchy1"/>
    <dgm:cxn modelId="{6F74D749-051C-44DD-8E23-AD7402421C2C}" type="presParOf" srcId="{556BA562-F2EA-4F00-B6CC-BDD7CAA438C5}" destId="{5254FAB1-F9BE-40C5-A1E2-B94DAB598FAF}" srcOrd="0" destOrd="0" presId="urn:microsoft.com/office/officeart/2005/8/layout/hierarchy1"/>
    <dgm:cxn modelId="{1E91F331-1604-48B8-8EFF-ADE95A405B3E}" type="presParOf" srcId="{5254FAB1-F9BE-40C5-A1E2-B94DAB598FAF}" destId="{4A7E5F3D-7868-45D8-A3D5-DAC67665994F}" srcOrd="0" destOrd="0" presId="urn:microsoft.com/office/officeart/2005/8/layout/hierarchy1"/>
    <dgm:cxn modelId="{C2EA48E3-E5FB-44BD-8033-496D8C5E7101}" type="presParOf" srcId="{5254FAB1-F9BE-40C5-A1E2-B94DAB598FAF}" destId="{8E4B6817-396C-42E6-A7EF-C4012F40A984}" srcOrd="1" destOrd="0" presId="urn:microsoft.com/office/officeart/2005/8/layout/hierarchy1"/>
    <dgm:cxn modelId="{11553079-F8C9-42DA-A0D7-D8D7BD1CA4C3}" type="presParOf" srcId="{556BA562-F2EA-4F00-B6CC-BDD7CAA438C5}" destId="{5A8D4795-23D8-4284-B493-942F387B369A}" srcOrd="1" destOrd="0" presId="urn:microsoft.com/office/officeart/2005/8/layout/hierarchy1"/>
    <dgm:cxn modelId="{51D81D2F-3E79-454F-8C85-0DA9F167266C}" type="presParOf" srcId="{ADE46282-2C40-425A-9AC9-37DD1CB3E336}" destId="{5CC95DAF-6BD9-4E2E-AF48-6B0A679B85A6}" srcOrd="1" destOrd="0" presId="urn:microsoft.com/office/officeart/2005/8/layout/hierarchy1"/>
    <dgm:cxn modelId="{53833C9D-E4DD-4C71-8E5A-E5C4FDB83311}" type="presParOf" srcId="{5CC95DAF-6BD9-4E2E-AF48-6B0A679B85A6}" destId="{24A7990B-10A7-4523-AE88-84194F44A578}" srcOrd="0" destOrd="0" presId="urn:microsoft.com/office/officeart/2005/8/layout/hierarchy1"/>
    <dgm:cxn modelId="{0DE3DE0F-9EF3-4D57-B166-492578529F91}" type="presParOf" srcId="{24A7990B-10A7-4523-AE88-84194F44A578}" destId="{D878D272-C479-4894-8441-EABBB8F2C79B}" srcOrd="0" destOrd="0" presId="urn:microsoft.com/office/officeart/2005/8/layout/hierarchy1"/>
    <dgm:cxn modelId="{45312BA2-52AA-49B0-91FC-7B83AC8B3AE0}" type="presParOf" srcId="{24A7990B-10A7-4523-AE88-84194F44A578}" destId="{CE9061F9-C39C-4C12-8348-6182D0787954}" srcOrd="1" destOrd="0" presId="urn:microsoft.com/office/officeart/2005/8/layout/hierarchy1"/>
    <dgm:cxn modelId="{1F33F04D-67F0-4319-800A-EF4886AC1A26}" type="presParOf" srcId="{5CC95DAF-6BD9-4E2E-AF48-6B0A679B85A6}" destId="{94362592-B806-4335-85B4-5978745419AF}" srcOrd="1" destOrd="0" presId="urn:microsoft.com/office/officeart/2005/8/layout/hierarchy1"/>
    <dgm:cxn modelId="{F6B65065-D674-4033-ADB5-C2F04928141F}" type="presParOf" srcId="{ADE46282-2C40-425A-9AC9-37DD1CB3E336}" destId="{83FC81BB-54EB-4F97-8634-C7AD26CFF5EA}" srcOrd="2" destOrd="0" presId="urn:microsoft.com/office/officeart/2005/8/layout/hierarchy1"/>
    <dgm:cxn modelId="{55C20212-D1B2-4FCD-B875-6B1A5BEAD018}" type="presParOf" srcId="{83FC81BB-54EB-4F97-8634-C7AD26CFF5EA}" destId="{FDA87499-9998-440B-B0C2-06C88EE30FB2}" srcOrd="0" destOrd="0" presId="urn:microsoft.com/office/officeart/2005/8/layout/hierarchy1"/>
    <dgm:cxn modelId="{753C385D-7287-4732-95BE-63EB2584C40B}" type="presParOf" srcId="{FDA87499-9998-440B-B0C2-06C88EE30FB2}" destId="{D6980627-698F-4E93-8204-2859EB762363}" srcOrd="0" destOrd="0" presId="urn:microsoft.com/office/officeart/2005/8/layout/hierarchy1"/>
    <dgm:cxn modelId="{3564A60A-E3D1-4EA7-BDD9-F2E016BDECFD}" type="presParOf" srcId="{FDA87499-9998-440B-B0C2-06C88EE30FB2}" destId="{E3D10225-AFD3-492D-B63A-6C017EB86518}" srcOrd="1" destOrd="0" presId="urn:microsoft.com/office/officeart/2005/8/layout/hierarchy1"/>
    <dgm:cxn modelId="{938DE2CE-7AF8-4ECA-A1E0-46DFE7E88D84}" type="presParOf" srcId="{83FC81BB-54EB-4F97-8634-C7AD26CFF5EA}" destId="{5E782213-42F3-4F3D-B4C8-66BF6A894C47}" srcOrd="1" destOrd="0" presId="urn:microsoft.com/office/officeart/2005/8/layout/hierarchy1"/>
    <dgm:cxn modelId="{B0CDFF29-1AD5-4F5A-8BFB-5FA21ADF3DEB}" type="presParOf" srcId="{ADE46282-2C40-425A-9AC9-37DD1CB3E336}" destId="{9983DF04-2B9F-4EB0-BD5D-24F629357E3D}" srcOrd="3" destOrd="0" presId="urn:microsoft.com/office/officeart/2005/8/layout/hierarchy1"/>
    <dgm:cxn modelId="{1827AA39-572B-4E68-BD16-D1AD4CBB1EAC}" type="presParOf" srcId="{9983DF04-2B9F-4EB0-BD5D-24F629357E3D}" destId="{5E7B61AD-1BAA-4F36-B180-6061EF90C742}" srcOrd="0" destOrd="0" presId="urn:microsoft.com/office/officeart/2005/8/layout/hierarchy1"/>
    <dgm:cxn modelId="{F84831EA-FB3F-4953-8B7D-418E72BE67F5}" type="presParOf" srcId="{5E7B61AD-1BAA-4F36-B180-6061EF90C742}" destId="{63575EF1-7B48-4FBE-AF02-2898F07CEFA2}" srcOrd="0" destOrd="0" presId="urn:microsoft.com/office/officeart/2005/8/layout/hierarchy1"/>
    <dgm:cxn modelId="{14E2991D-4E60-4090-B1E3-C7DE24364390}" type="presParOf" srcId="{5E7B61AD-1BAA-4F36-B180-6061EF90C742}" destId="{31375CB7-7093-498A-A4A2-76AA9C22BCD6}" srcOrd="1" destOrd="0" presId="urn:microsoft.com/office/officeart/2005/8/layout/hierarchy1"/>
    <dgm:cxn modelId="{BCA95D8D-C1E4-467F-A7FA-29A2094219B7}" type="presParOf" srcId="{9983DF04-2B9F-4EB0-BD5D-24F629357E3D}" destId="{F42C56D2-DB55-4127-A7F7-775DC28D497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3F7010-0C37-4FD5-9B98-85023BC2D1D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85A100F5-BF27-4614-B133-7923DA51BC6D}">
      <dgm:prSet phldrT="[Text]" phldr="0"/>
      <dgm:spPr/>
      <dgm:t>
        <a:bodyPr/>
        <a:lstStyle/>
        <a:p>
          <a:pPr algn="ctr"/>
          <a:r>
            <a:rPr lang="en-US" dirty="0"/>
            <a:t>What we need</a:t>
          </a:r>
        </a:p>
      </dgm:t>
    </dgm:pt>
    <dgm:pt modelId="{A087C56D-8405-41FF-96BC-C8E71C3BC559}" type="parTrans" cxnId="{1AFDEA75-A8C9-4D57-98B9-7DC835E51C6D}">
      <dgm:prSet/>
      <dgm:spPr/>
      <dgm:t>
        <a:bodyPr/>
        <a:lstStyle/>
        <a:p>
          <a:endParaRPr lang="en-US"/>
        </a:p>
      </dgm:t>
    </dgm:pt>
    <dgm:pt modelId="{10F1577B-1291-4E69-A023-F00241FCA682}" type="sibTrans" cxnId="{1AFDEA75-A8C9-4D57-98B9-7DC835E51C6D}">
      <dgm:prSet/>
      <dgm:spPr/>
      <dgm:t>
        <a:bodyPr/>
        <a:lstStyle/>
        <a:p>
          <a:endParaRPr lang="en-US"/>
        </a:p>
      </dgm:t>
    </dgm:pt>
    <dgm:pt modelId="{C94C40B0-F436-44CB-BD58-2165EB7395A2}">
      <dgm:prSet phldrT="[Text]" phldr="0"/>
      <dgm:spPr/>
      <dgm:t>
        <a:bodyPr/>
        <a:lstStyle/>
        <a:p>
          <a:r>
            <a:rPr lang="en-US" dirty="0"/>
            <a:t>With cash gifts and planned gifts totaling X amount</a:t>
          </a:r>
        </a:p>
      </dgm:t>
    </dgm:pt>
    <dgm:pt modelId="{BEF45AB2-0EBA-44D5-9464-F55A0737A151}" type="parTrans" cxnId="{907B0EA2-CBBB-4B85-A366-2A17B5023A75}">
      <dgm:prSet/>
      <dgm:spPr/>
      <dgm:t>
        <a:bodyPr/>
        <a:lstStyle/>
        <a:p>
          <a:endParaRPr lang="en-US"/>
        </a:p>
      </dgm:t>
    </dgm:pt>
    <dgm:pt modelId="{4961AFEA-F665-45BE-8BBD-1F3A3EE7EAF3}" type="sibTrans" cxnId="{907B0EA2-CBBB-4B85-A366-2A17B5023A75}">
      <dgm:prSet/>
      <dgm:spPr/>
      <dgm:t>
        <a:bodyPr/>
        <a:lstStyle/>
        <a:p>
          <a:endParaRPr lang="en-US"/>
        </a:p>
      </dgm:t>
    </dgm:pt>
    <dgm:pt modelId="{91F13785-8CD0-4239-A6B5-66135DF1F34F}">
      <dgm:prSet phldrT="[Text]" phldr="0"/>
      <dgm:spPr/>
      <dgm:t>
        <a:bodyPr/>
        <a:lstStyle/>
        <a:p>
          <a:pPr algn="ctr"/>
          <a:r>
            <a:rPr lang="en-US" dirty="0"/>
            <a:t>What we accomplish</a:t>
          </a:r>
        </a:p>
      </dgm:t>
    </dgm:pt>
    <dgm:pt modelId="{C6C822A8-11E0-4832-AD37-09089EEE9276}" type="parTrans" cxnId="{614C37D6-D814-4925-9306-5ED2444846D0}">
      <dgm:prSet/>
      <dgm:spPr/>
      <dgm:t>
        <a:bodyPr/>
        <a:lstStyle/>
        <a:p>
          <a:endParaRPr lang="en-US"/>
        </a:p>
      </dgm:t>
    </dgm:pt>
    <dgm:pt modelId="{DB660C44-0595-4F27-824E-E24BCF96BCE5}" type="sibTrans" cxnId="{614C37D6-D814-4925-9306-5ED2444846D0}">
      <dgm:prSet/>
      <dgm:spPr/>
      <dgm:t>
        <a:bodyPr/>
        <a:lstStyle/>
        <a:p>
          <a:endParaRPr lang="en-US"/>
        </a:p>
      </dgm:t>
    </dgm:pt>
    <dgm:pt modelId="{AF22255A-2A34-460E-B2FF-7AA5F0E0CBB0}">
      <dgm:prSet phldrT="[Text]" phldr="0"/>
      <dgm:spPr/>
      <dgm:t>
        <a:bodyPr/>
        <a:lstStyle/>
        <a:p>
          <a:r>
            <a:rPr lang="en-US" dirty="0"/>
            <a:t>We can help Y number of children</a:t>
          </a:r>
        </a:p>
      </dgm:t>
    </dgm:pt>
    <dgm:pt modelId="{A5A11692-44C8-4C9F-B97C-567F0BF7C6E4}" type="parTrans" cxnId="{D4E60AD5-748B-4B07-80F7-CC22C0A19B9B}">
      <dgm:prSet/>
      <dgm:spPr/>
      <dgm:t>
        <a:bodyPr/>
        <a:lstStyle/>
        <a:p>
          <a:endParaRPr lang="en-US"/>
        </a:p>
      </dgm:t>
    </dgm:pt>
    <dgm:pt modelId="{F4F13AC3-D206-4FF2-A1CB-5BBCA1E8C8D9}" type="sibTrans" cxnId="{D4E60AD5-748B-4B07-80F7-CC22C0A19B9B}">
      <dgm:prSet/>
      <dgm:spPr/>
      <dgm:t>
        <a:bodyPr/>
        <a:lstStyle/>
        <a:p>
          <a:endParaRPr lang="en-US"/>
        </a:p>
      </dgm:t>
    </dgm:pt>
    <dgm:pt modelId="{DCE7EE76-DFF1-4461-8BB3-A6A232F93AF0}" type="pres">
      <dgm:prSet presAssocID="{4A3F7010-0C37-4FD5-9B98-85023BC2D1D8}" presName="Name0" presStyleCnt="0">
        <dgm:presLayoutVars>
          <dgm:dir/>
          <dgm:animLvl val="lvl"/>
          <dgm:resizeHandles val="exact"/>
        </dgm:presLayoutVars>
      </dgm:prSet>
      <dgm:spPr/>
    </dgm:pt>
    <dgm:pt modelId="{FE2B22D6-1401-4F50-BBF2-6ACF84F5918C}" type="pres">
      <dgm:prSet presAssocID="{85A100F5-BF27-4614-B133-7923DA51BC6D}" presName="linNode" presStyleCnt="0"/>
      <dgm:spPr/>
    </dgm:pt>
    <dgm:pt modelId="{BC560D41-4FF8-4FDC-9E5A-1B75098A903D}" type="pres">
      <dgm:prSet presAssocID="{85A100F5-BF27-4614-B133-7923DA51BC6D}" presName="parTx" presStyleLbl="revTx" presStyleIdx="0" presStyleCnt="2">
        <dgm:presLayoutVars>
          <dgm:chMax val="1"/>
          <dgm:bulletEnabled val="1"/>
        </dgm:presLayoutVars>
      </dgm:prSet>
      <dgm:spPr/>
    </dgm:pt>
    <dgm:pt modelId="{97B953C3-B667-44EF-923D-7D341E498F5F}" type="pres">
      <dgm:prSet presAssocID="{85A100F5-BF27-4614-B133-7923DA51BC6D}" presName="bracket" presStyleLbl="parChTrans1D1" presStyleIdx="0" presStyleCnt="2"/>
      <dgm:spPr/>
    </dgm:pt>
    <dgm:pt modelId="{EF38B792-011F-4E5A-8658-2FF2130D7B3F}" type="pres">
      <dgm:prSet presAssocID="{85A100F5-BF27-4614-B133-7923DA51BC6D}" presName="spH" presStyleCnt="0"/>
      <dgm:spPr/>
    </dgm:pt>
    <dgm:pt modelId="{AB244EE4-0DB8-48F2-86E8-A6772D775C00}" type="pres">
      <dgm:prSet presAssocID="{85A100F5-BF27-4614-B133-7923DA51BC6D}" presName="desTx" presStyleLbl="node1" presStyleIdx="0" presStyleCnt="2">
        <dgm:presLayoutVars>
          <dgm:bulletEnabled val="1"/>
        </dgm:presLayoutVars>
      </dgm:prSet>
      <dgm:spPr/>
    </dgm:pt>
    <dgm:pt modelId="{7CAFF417-F8D6-40A7-9F2D-023E1306E98A}" type="pres">
      <dgm:prSet presAssocID="{10F1577B-1291-4E69-A023-F00241FCA682}" presName="spV" presStyleCnt="0"/>
      <dgm:spPr/>
    </dgm:pt>
    <dgm:pt modelId="{48DEA6B3-C4A4-4D3E-A77D-FCBA6837E36F}" type="pres">
      <dgm:prSet presAssocID="{91F13785-8CD0-4239-A6B5-66135DF1F34F}" presName="linNode" presStyleCnt="0"/>
      <dgm:spPr/>
    </dgm:pt>
    <dgm:pt modelId="{17CEF7BE-A865-4947-8148-1614BECB93D9}" type="pres">
      <dgm:prSet presAssocID="{91F13785-8CD0-4239-A6B5-66135DF1F34F}" presName="parTx" presStyleLbl="revTx" presStyleIdx="1" presStyleCnt="2">
        <dgm:presLayoutVars>
          <dgm:chMax val="1"/>
          <dgm:bulletEnabled val="1"/>
        </dgm:presLayoutVars>
      </dgm:prSet>
      <dgm:spPr/>
    </dgm:pt>
    <dgm:pt modelId="{D9EAF47F-6598-4773-8E49-B1A180A52A05}" type="pres">
      <dgm:prSet presAssocID="{91F13785-8CD0-4239-A6B5-66135DF1F34F}" presName="bracket" presStyleLbl="parChTrans1D1" presStyleIdx="1" presStyleCnt="2"/>
      <dgm:spPr/>
    </dgm:pt>
    <dgm:pt modelId="{44D81394-9171-4459-A4AB-8D05CFE0377E}" type="pres">
      <dgm:prSet presAssocID="{91F13785-8CD0-4239-A6B5-66135DF1F34F}" presName="spH" presStyleCnt="0"/>
      <dgm:spPr/>
    </dgm:pt>
    <dgm:pt modelId="{ABA2C7B7-EE31-471A-BE88-D83F0A7D2C73}" type="pres">
      <dgm:prSet presAssocID="{91F13785-8CD0-4239-A6B5-66135DF1F34F}" presName="desTx" presStyleLbl="node1" presStyleIdx="1" presStyleCnt="2">
        <dgm:presLayoutVars>
          <dgm:bulletEnabled val="1"/>
        </dgm:presLayoutVars>
      </dgm:prSet>
      <dgm:spPr/>
    </dgm:pt>
  </dgm:ptLst>
  <dgm:cxnLst>
    <dgm:cxn modelId="{2F73EE16-810F-4F58-B1B8-2DE1454C5B78}" type="presOf" srcId="{AF22255A-2A34-460E-B2FF-7AA5F0E0CBB0}" destId="{ABA2C7B7-EE31-471A-BE88-D83F0A7D2C73}" srcOrd="0" destOrd="0" presId="urn:diagrams.loki3.com/BracketList"/>
    <dgm:cxn modelId="{C8865626-AFCA-4B70-8EE5-3EF51DC75E9C}" type="presOf" srcId="{4A3F7010-0C37-4FD5-9B98-85023BC2D1D8}" destId="{DCE7EE76-DFF1-4461-8BB3-A6A232F93AF0}" srcOrd="0" destOrd="0" presId="urn:diagrams.loki3.com/BracketList"/>
    <dgm:cxn modelId="{943F4F53-767C-4EFE-BE77-05C69B8539D1}" type="presOf" srcId="{85A100F5-BF27-4614-B133-7923DA51BC6D}" destId="{BC560D41-4FF8-4FDC-9E5A-1B75098A903D}" srcOrd="0" destOrd="0" presId="urn:diagrams.loki3.com/BracketList"/>
    <dgm:cxn modelId="{B4189D53-A30A-4C32-9FA0-4FE64A940FE1}" type="presOf" srcId="{91F13785-8CD0-4239-A6B5-66135DF1F34F}" destId="{17CEF7BE-A865-4947-8148-1614BECB93D9}" srcOrd="0" destOrd="0" presId="urn:diagrams.loki3.com/BracketList"/>
    <dgm:cxn modelId="{1AFDEA75-A8C9-4D57-98B9-7DC835E51C6D}" srcId="{4A3F7010-0C37-4FD5-9B98-85023BC2D1D8}" destId="{85A100F5-BF27-4614-B133-7923DA51BC6D}" srcOrd="0" destOrd="0" parTransId="{A087C56D-8405-41FF-96BC-C8E71C3BC559}" sibTransId="{10F1577B-1291-4E69-A023-F00241FCA682}"/>
    <dgm:cxn modelId="{907B0EA2-CBBB-4B85-A366-2A17B5023A75}" srcId="{85A100F5-BF27-4614-B133-7923DA51BC6D}" destId="{C94C40B0-F436-44CB-BD58-2165EB7395A2}" srcOrd="0" destOrd="0" parTransId="{BEF45AB2-0EBA-44D5-9464-F55A0737A151}" sibTransId="{4961AFEA-F665-45BE-8BBD-1F3A3EE7EAF3}"/>
    <dgm:cxn modelId="{AC30EFAC-DBB1-4641-AC1F-211333F56B73}" type="presOf" srcId="{C94C40B0-F436-44CB-BD58-2165EB7395A2}" destId="{AB244EE4-0DB8-48F2-86E8-A6772D775C00}" srcOrd="0" destOrd="0" presId="urn:diagrams.loki3.com/BracketList"/>
    <dgm:cxn modelId="{D4E60AD5-748B-4B07-80F7-CC22C0A19B9B}" srcId="{91F13785-8CD0-4239-A6B5-66135DF1F34F}" destId="{AF22255A-2A34-460E-B2FF-7AA5F0E0CBB0}" srcOrd="0" destOrd="0" parTransId="{A5A11692-44C8-4C9F-B97C-567F0BF7C6E4}" sibTransId="{F4F13AC3-D206-4FF2-A1CB-5BBCA1E8C8D9}"/>
    <dgm:cxn modelId="{614C37D6-D814-4925-9306-5ED2444846D0}" srcId="{4A3F7010-0C37-4FD5-9B98-85023BC2D1D8}" destId="{91F13785-8CD0-4239-A6B5-66135DF1F34F}" srcOrd="1" destOrd="0" parTransId="{C6C822A8-11E0-4832-AD37-09089EEE9276}" sibTransId="{DB660C44-0595-4F27-824E-E24BCF96BCE5}"/>
    <dgm:cxn modelId="{8EA7B076-FC12-4B52-A15E-F7F7BC4A194E}" type="presParOf" srcId="{DCE7EE76-DFF1-4461-8BB3-A6A232F93AF0}" destId="{FE2B22D6-1401-4F50-BBF2-6ACF84F5918C}" srcOrd="0" destOrd="0" presId="urn:diagrams.loki3.com/BracketList"/>
    <dgm:cxn modelId="{6213AA0D-A658-4B6C-B635-7DD20407EDBA}" type="presParOf" srcId="{FE2B22D6-1401-4F50-BBF2-6ACF84F5918C}" destId="{BC560D41-4FF8-4FDC-9E5A-1B75098A903D}" srcOrd="0" destOrd="0" presId="urn:diagrams.loki3.com/BracketList"/>
    <dgm:cxn modelId="{A451C70B-C53A-47DA-A003-4FFE265DEB94}" type="presParOf" srcId="{FE2B22D6-1401-4F50-BBF2-6ACF84F5918C}" destId="{97B953C3-B667-44EF-923D-7D341E498F5F}" srcOrd="1" destOrd="0" presId="urn:diagrams.loki3.com/BracketList"/>
    <dgm:cxn modelId="{D4EA44E7-852C-439C-BA91-8BF074C55C20}" type="presParOf" srcId="{FE2B22D6-1401-4F50-BBF2-6ACF84F5918C}" destId="{EF38B792-011F-4E5A-8658-2FF2130D7B3F}" srcOrd="2" destOrd="0" presId="urn:diagrams.loki3.com/BracketList"/>
    <dgm:cxn modelId="{B0043A1C-D953-4F87-BC2D-E51F50E71115}" type="presParOf" srcId="{FE2B22D6-1401-4F50-BBF2-6ACF84F5918C}" destId="{AB244EE4-0DB8-48F2-86E8-A6772D775C00}" srcOrd="3" destOrd="0" presId="urn:diagrams.loki3.com/BracketList"/>
    <dgm:cxn modelId="{318C9F0F-8EC7-495A-9BBD-5B6B579D4AC6}" type="presParOf" srcId="{DCE7EE76-DFF1-4461-8BB3-A6A232F93AF0}" destId="{7CAFF417-F8D6-40A7-9F2D-023E1306E98A}" srcOrd="1" destOrd="0" presId="urn:diagrams.loki3.com/BracketList"/>
    <dgm:cxn modelId="{C8334541-E078-4272-9190-6B830C844F98}" type="presParOf" srcId="{DCE7EE76-DFF1-4461-8BB3-A6A232F93AF0}" destId="{48DEA6B3-C4A4-4D3E-A77D-FCBA6837E36F}" srcOrd="2" destOrd="0" presId="urn:diagrams.loki3.com/BracketList"/>
    <dgm:cxn modelId="{1FC294CA-608C-4E6B-B654-3A4C1C41E75A}" type="presParOf" srcId="{48DEA6B3-C4A4-4D3E-A77D-FCBA6837E36F}" destId="{17CEF7BE-A865-4947-8148-1614BECB93D9}" srcOrd="0" destOrd="0" presId="urn:diagrams.loki3.com/BracketList"/>
    <dgm:cxn modelId="{4E4A2DC9-4E57-4E5D-A02E-0251A72EF34B}" type="presParOf" srcId="{48DEA6B3-C4A4-4D3E-A77D-FCBA6837E36F}" destId="{D9EAF47F-6598-4773-8E49-B1A180A52A05}" srcOrd="1" destOrd="0" presId="urn:diagrams.loki3.com/BracketList"/>
    <dgm:cxn modelId="{DA9313CE-649E-4C4D-81F0-60DCC24338DF}" type="presParOf" srcId="{48DEA6B3-C4A4-4D3E-A77D-FCBA6837E36F}" destId="{44D81394-9171-4459-A4AB-8D05CFE0377E}" srcOrd="2" destOrd="0" presId="urn:diagrams.loki3.com/BracketList"/>
    <dgm:cxn modelId="{1E39A454-FC01-4E37-AC14-40802E475625}" type="presParOf" srcId="{48DEA6B3-C4A4-4D3E-A77D-FCBA6837E36F}" destId="{ABA2C7B7-EE31-471A-BE88-D83F0A7D2C73}"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E0AAF8-34CD-4B41-BDE8-22AC5CDCCED6}" type="doc">
      <dgm:prSet loTypeId="urn:microsoft.com/office/officeart/2005/8/layout/balance1" loCatId="relationship" qsTypeId="urn:microsoft.com/office/officeart/2005/8/quickstyle/simple1" qsCatId="simple" csTypeId="urn:microsoft.com/office/officeart/2005/8/colors/accent1_1" csCatId="accent1" phldr="1"/>
      <dgm:spPr/>
      <dgm:t>
        <a:bodyPr/>
        <a:lstStyle/>
        <a:p>
          <a:endParaRPr lang="en-US"/>
        </a:p>
      </dgm:t>
    </dgm:pt>
    <dgm:pt modelId="{D6C6A41B-3261-460D-813A-C3B2149C81E1}">
      <dgm:prSet custT="1"/>
      <dgm:spPr/>
      <dgm:t>
        <a:bodyPr/>
        <a:lstStyle/>
        <a:p>
          <a:r>
            <a:rPr lang="en-US" sz="2400" dirty="0"/>
            <a:t>40% HOT &amp; SR Foundation</a:t>
          </a:r>
        </a:p>
      </dgm:t>
    </dgm:pt>
    <dgm:pt modelId="{C429D5DD-1312-4581-AB5F-0EB8701FA7EA}" type="parTrans" cxnId="{D191406B-2F7C-43D3-9764-E129B165ACBA}">
      <dgm:prSet/>
      <dgm:spPr/>
      <dgm:t>
        <a:bodyPr/>
        <a:lstStyle/>
        <a:p>
          <a:endParaRPr lang="en-US"/>
        </a:p>
      </dgm:t>
    </dgm:pt>
    <dgm:pt modelId="{7428FCF1-2DAE-45AD-9168-AD07FD383CBB}" type="sibTrans" cxnId="{D191406B-2F7C-43D3-9764-E129B165ACBA}">
      <dgm:prSet/>
      <dgm:spPr/>
      <dgm:t>
        <a:bodyPr/>
        <a:lstStyle/>
        <a:p>
          <a:endParaRPr lang="en-US"/>
        </a:p>
      </dgm:t>
    </dgm:pt>
    <dgm:pt modelId="{AD662F79-3227-418E-94BF-25124A300AC7}">
      <dgm:prSet custT="1"/>
      <dgm:spPr/>
      <dgm:t>
        <a:bodyPr/>
        <a:lstStyle/>
        <a:p>
          <a:r>
            <a:rPr lang="en-US" sz="2400" dirty="0"/>
            <a:t>60% Orients &amp; Valleys</a:t>
          </a:r>
        </a:p>
      </dgm:t>
    </dgm:pt>
    <dgm:pt modelId="{F843A185-6BC4-45CE-BAC7-E9D2A6B944BE}" type="parTrans" cxnId="{6EFFCE8A-3BC6-42EA-92F2-40B0224C9A6A}">
      <dgm:prSet/>
      <dgm:spPr/>
      <dgm:t>
        <a:bodyPr/>
        <a:lstStyle/>
        <a:p>
          <a:endParaRPr lang="en-US"/>
        </a:p>
      </dgm:t>
    </dgm:pt>
    <dgm:pt modelId="{23D90B7F-5D6A-415B-A5CD-FB5ECD01032F}" type="sibTrans" cxnId="{6EFFCE8A-3BC6-42EA-92F2-40B0224C9A6A}">
      <dgm:prSet/>
      <dgm:spPr/>
      <dgm:t>
        <a:bodyPr/>
        <a:lstStyle/>
        <a:p>
          <a:endParaRPr lang="en-US"/>
        </a:p>
      </dgm:t>
    </dgm:pt>
    <dgm:pt modelId="{70F540F3-54EA-482B-9693-61528E9A72CD}" type="pres">
      <dgm:prSet presAssocID="{94E0AAF8-34CD-4B41-BDE8-22AC5CDCCED6}" presName="outerComposite" presStyleCnt="0">
        <dgm:presLayoutVars>
          <dgm:chMax val="2"/>
          <dgm:animLvl val="lvl"/>
          <dgm:resizeHandles val="exact"/>
        </dgm:presLayoutVars>
      </dgm:prSet>
      <dgm:spPr/>
    </dgm:pt>
    <dgm:pt modelId="{06715AD8-1507-4512-BD96-B7EE97346F62}" type="pres">
      <dgm:prSet presAssocID="{94E0AAF8-34CD-4B41-BDE8-22AC5CDCCED6}" presName="dummyMaxCanvas" presStyleCnt="0"/>
      <dgm:spPr/>
    </dgm:pt>
    <dgm:pt modelId="{C97A717C-E728-436F-9864-67375BC2C477}" type="pres">
      <dgm:prSet presAssocID="{94E0AAF8-34CD-4B41-BDE8-22AC5CDCCED6}" presName="parentComposite" presStyleCnt="0"/>
      <dgm:spPr/>
    </dgm:pt>
    <dgm:pt modelId="{183AAEA4-347C-49BF-A9BA-D2937D5875A2}" type="pres">
      <dgm:prSet presAssocID="{94E0AAF8-34CD-4B41-BDE8-22AC5CDCCED6}" presName="parent1" presStyleLbl="alignAccFollowNode1" presStyleIdx="0" presStyleCnt="4" custLinFactX="-35726" custLinFactY="100000" custLinFactNeighborX="-100000" custLinFactNeighborY="135326">
        <dgm:presLayoutVars>
          <dgm:chMax val="4"/>
        </dgm:presLayoutVars>
      </dgm:prSet>
      <dgm:spPr/>
    </dgm:pt>
    <dgm:pt modelId="{3783A724-835E-4265-A185-87D7017E0F91}" type="pres">
      <dgm:prSet presAssocID="{94E0AAF8-34CD-4B41-BDE8-22AC5CDCCED6}" presName="parent2" presStyleLbl="alignAccFollowNode1" presStyleIdx="1" presStyleCnt="4" custLinFactY="100000" custLinFactNeighborX="-13454" custLinFactNeighborY="176069">
        <dgm:presLayoutVars>
          <dgm:chMax val="4"/>
        </dgm:presLayoutVars>
      </dgm:prSet>
      <dgm:spPr/>
    </dgm:pt>
    <dgm:pt modelId="{9C9107C2-72AE-4B95-93D5-6251A422FEA0}" type="pres">
      <dgm:prSet presAssocID="{94E0AAF8-34CD-4B41-BDE8-22AC5CDCCED6}" presName="childrenComposite" presStyleCnt="0"/>
      <dgm:spPr/>
    </dgm:pt>
    <dgm:pt modelId="{FE9A943A-6177-4A2E-B196-960836322491}" type="pres">
      <dgm:prSet presAssocID="{94E0AAF8-34CD-4B41-BDE8-22AC5CDCCED6}" presName="dummyMaxCanvas_ChildArea" presStyleCnt="0"/>
      <dgm:spPr/>
    </dgm:pt>
    <dgm:pt modelId="{762094CB-5D81-4CF2-BAC4-CE62382DFE6D}" type="pres">
      <dgm:prSet presAssocID="{94E0AAF8-34CD-4B41-BDE8-22AC5CDCCED6}" presName="fulcrum" presStyleLbl="alignAccFollowNode1" presStyleIdx="2" presStyleCnt="4" custLinFactNeighborX="-39983" custLinFactNeighborY="29403"/>
      <dgm:spPr>
        <a:solidFill>
          <a:schemeClr val="tx2">
            <a:lumMod val="25000"/>
            <a:lumOff val="75000"/>
            <a:alpha val="90000"/>
          </a:schemeClr>
        </a:solidFill>
      </dgm:spPr>
    </dgm:pt>
    <dgm:pt modelId="{41FD9BB9-40E7-41CE-9010-50A3FD6ACA38}" type="pres">
      <dgm:prSet presAssocID="{94E0AAF8-34CD-4B41-BDE8-22AC5CDCCED6}" presName="balance_00" presStyleLbl="alignAccFollowNode1" presStyleIdx="3" presStyleCnt="4" custAng="601780" custLinFactNeighborX="-5163" custLinFactNeighborY="-3505">
        <dgm:presLayoutVars>
          <dgm:bulletEnabled val="1"/>
        </dgm:presLayoutVars>
      </dgm:prSet>
      <dgm:spPr>
        <a:solidFill>
          <a:schemeClr val="accent4">
            <a:lumMod val="40000"/>
            <a:lumOff val="60000"/>
            <a:alpha val="90000"/>
          </a:schemeClr>
        </a:solidFill>
      </dgm:spPr>
    </dgm:pt>
  </dgm:ptLst>
  <dgm:cxnLst>
    <dgm:cxn modelId="{D191406B-2F7C-43D3-9764-E129B165ACBA}" srcId="{94E0AAF8-34CD-4B41-BDE8-22AC5CDCCED6}" destId="{D6C6A41B-3261-460D-813A-C3B2149C81E1}" srcOrd="0" destOrd="0" parTransId="{C429D5DD-1312-4581-AB5F-0EB8701FA7EA}" sibTransId="{7428FCF1-2DAE-45AD-9168-AD07FD383CBB}"/>
    <dgm:cxn modelId="{6EFFCE8A-3BC6-42EA-92F2-40B0224C9A6A}" srcId="{94E0AAF8-34CD-4B41-BDE8-22AC5CDCCED6}" destId="{AD662F79-3227-418E-94BF-25124A300AC7}" srcOrd="1" destOrd="0" parTransId="{F843A185-6BC4-45CE-BAC7-E9D2A6B944BE}" sibTransId="{23D90B7F-5D6A-415B-A5CD-FB5ECD01032F}"/>
    <dgm:cxn modelId="{1A1819A6-F85F-42BC-85BA-CFB119E6E189}" type="presOf" srcId="{AD662F79-3227-418E-94BF-25124A300AC7}" destId="{3783A724-835E-4265-A185-87D7017E0F91}" srcOrd="0" destOrd="0" presId="urn:microsoft.com/office/officeart/2005/8/layout/balance1"/>
    <dgm:cxn modelId="{16ADC0BC-125A-4C9A-B263-74B50451A3B2}" type="presOf" srcId="{D6C6A41B-3261-460D-813A-C3B2149C81E1}" destId="{183AAEA4-347C-49BF-A9BA-D2937D5875A2}" srcOrd="0" destOrd="0" presId="urn:microsoft.com/office/officeart/2005/8/layout/balance1"/>
    <dgm:cxn modelId="{67174ABE-233A-4776-9D58-4FACF14267C1}" type="presOf" srcId="{94E0AAF8-34CD-4B41-BDE8-22AC5CDCCED6}" destId="{70F540F3-54EA-482B-9693-61528E9A72CD}" srcOrd="0" destOrd="0" presId="urn:microsoft.com/office/officeart/2005/8/layout/balance1"/>
    <dgm:cxn modelId="{2DF869B9-7D9F-42D6-9C57-0E81632D2B65}" type="presParOf" srcId="{70F540F3-54EA-482B-9693-61528E9A72CD}" destId="{06715AD8-1507-4512-BD96-B7EE97346F62}" srcOrd="0" destOrd="0" presId="urn:microsoft.com/office/officeart/2005/8/layout/balance1"/>
    <dgm:cxn modelId="{D69DC1F0-F1E9-4E4F-92A1-628B996BC07D}" type="presParOf" srcId="{70F540F3-54EA-482B-9693-61528E9A72CD}" destId="{C97A717C-E728-436F-9864-67375BC2C477}" srcOrd="1" destOrd="0" presId="urn:microsoft.com/office/officeart/2005/8/layout/balance1"/>
    <dgm:cxn modelId="{9659A4E4-FBF8-401F-B234-D1971D4BB766}" type="presParOf" srcId="{C97A717C-E728-436F-9864-67375BC2C477}" destId="{183AAEA4-347C-49BF-A9BA-D2937D5875A2}" srcOrd="0" destOrd="0" presId="urn:microsoft.com/office/officeart/2005/8/layout/balance1"/>
    <dgm:cxn modelId="{E17FEAB4-F60A-4E3C-94D0-0EC1D1A6BCE7}" type="presParOf" srcId="{C97A717C-E728-436F-9864-67375BC2C477}" destId="{3783A724-835E-4265-A185-87D7017E0F91}" srcOrd="1" destOrd="0" presId="urn:microsoft.com/office/officeart/2005/8/layout/balance1"/>
    <dgm:cxn modelId="{9D4FCE45-1686-464B-B480-789B562A3E56}" type="presParOf" srcId="{70F540F3-54EA-482B-9693-61528E9A72CD}" destId="{9C9107C2-72AE-4B95-93D5-6251A422FEA0}" srcOrd="2" destOrd="0" presId="urn:microsoft.com/office/officeart/2005/8/layout/balance1"/>
    <dgm:cxn modelId="{E64FC2E7-0099-443D-88CF-BBD57C4A0DBA}" type="presParOf" srcId="{9C9107C2-72AE-4B95-93D5-6251A422FEA0}" destId="{FE9A943A-6177-4A2E-B196-960836322491}" srcOrd="0" destOrd="0" presId="urn:microsoft.com/office/officeart/2005/8/layout/balance1"/>
    <dgm:cxn modelId="{83946797-FF46-4718-B7E6-0C7BF8F71CA4}" type="presParOf" srcId="{9C9107C2-72AE-4B95-93D5-6251A422FEA0}" destId="{762094CB-5D81-4CF2-BAC4-CE62382DFE6D}" srcOrd="1" destOrd="0" presId="urn:microsoft.com/office/officeart/2005/8/layout/balance1"/>
    <dgm:cxn modelId="{919C125C-3A24-425C-9095-B809550181D6}" type="presParOf" srcId="{9C9107C2-72AE-4B95-93D5-6251A422FEA0}" destId="{41FD9BB9-40E7-41CE-9010-50A3FD6ACA38}" srcOrd="2"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B7BEB-1F27-4513-8E70-4DEAAE288D5D}">
      <dsp:nvSpPr>
        <dsp:cNvPr id="0" name=""/>
        <dsp:cNvSpPr/>
      </dsp:nvSpPr>
      <dsp:spPr>
        <a:xfrm>
          <a:off x="2698848" y="1911592"/>
          <a:ext cx="2336391" cy="2336391"/>
        </a:xfrm>
        <a:prstGeom prst="gear9">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Mission Impact</a:t>
          </a:r>
        </a:p>
      </dsp:txBody>
      <dsp:txXfrm>
        <a:off x="3168567" y="2458880"/>
        <a:ext cx="1396953" cy="1200954"/>
      </dsp:txXfrm>
    </dsp:sp>
    <dsp:sp modelId="{1DFEE91F-155E-4CDD-BA3A-0E13E1701DC5}">
      <dsp:nvSpPr>
        <dsp:cNvPr id="0" name=""/>
        <dsp:cNvSpPr/>
      </dsp:nvSpPr>
      <dsp:spPr>
        <a:xfrm>
          <a:off x="1362437" y="1359354"/>
          <a:ext cx="1699193" cy="1699193"/>
        </a:xfrm>
        <a:prstGeom prst="gear6">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Resources</a:t>
          </a:r>
        </a:p>
      </dsp:txBody>
      <dsp:txXfrm>
        <a:off x="1790214" y="1789716"/>
        <a:ext cx="843639" cy="838469"/>
      </dsp:txXfrm>
    </dsp:sp>
    <dsp:sp modelId="{C9802C86-202D-43C5-8163-5A54DAD306AA}">
      <dsp:nvSpPr>
        <dsp:cNvPr id="0" name=""/>
        <dsp:cNvSpPr/>
      </dsp:nvSpPr>
      <dsp:spPr>
        <a:xfrm rot="20700000">
          <a:off x="2314159" y="187084"/>
          <a:ext cx="1664862" cy="1664862"/>
        </a:xfrm>
        <a:prstGeom prst="gear6">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Information</a:t>
          </a:r>
        </a:p>
      </dsp:txBody>
      <dsp:txXfrm rot="-20700000">
        <a:off x="2679312" y="552237"/>
        <a:ext cx="934556" cy="934556"/>
      </dsp:txXfrm>
    </dsp:sp>
    <dsp:sp modelId="{041F929A-7A88-43AB-B80F-915DCDE934A7}">
      <dsp:nvSpPr>
        <dsp:cNvPr id="0" name=""/>
        <dsp:cNvSpPr/>
      </dsp:nvSpPr>
      <dsp:spPr>
        <a:xfrm>
          <a:off x="2542727" y="1558701"/>
          <a:ext cx="2990580" cy="2990580"/>
        </a:xfrm>
        <a:prstGeom prst="circularArrow">
          <a:avLst>
            <a:gd name="adj1" fmla="val 4687"/>
            <a:gd name="adj2" fmla="val 299029"/>
            <a:gd name="adj3" fmla="val 2517499"/>
            <a:gd name="adj4" fmla="val 1585840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66DEF0-E2DC-42E7-A5D4-DC989389BF56}">
      <dsp:nvSpPr>
        <dsp:cNvPr id="0" name=""/>
        <dsp:cNvSpPr/>
      </dsp:nvSpPr>
      <dsp:spPr>
        <a:xfrm>
          <a:off x="1061513" y="983157"/>
          <a:ext cx="2172843" cy="217284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B5DAB7-148D-4464-B567-5D421BCBB79D}">
      <dsp:nvSpPr>
        <dsp:cNvPr id="0" name=""/>
        <dsp:cNvSpPr/>
      </dsp:nvSpPr>
      <dsp:spPr>
        <a:xfrm>
          <a:off x="1929059" y="-177813"/>
          <a:ext cx="2342763" cy="234276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E5F3D-7868-45D8-A3D5-DAC67665994F}">
      <dsp:nvSpPr>
        <dsp:cNvPr id="0" name=""/>
        <dsp:cNvSpPr/>
      </dsp:nvSpPr>
      <dsp:spPr>
        <a:xfrm>
          <a:off x="2869" y="1876069"/>
          <a:ext cx="2049133" cy="1301199"/>
        </a:xfrm>
        <a:prstGeom prst="roundRect">
          <a:avLst>
            <a:gd name="adj" fmla="val 10000"/>
          </a:avLst>
        </a:prstGeom>
        <a:gradFill rotWithShape="0">
          <a:gsLst>
            <a:gs pos="80000">
              <a:schemeClr val="accent1">
                <a:lumMod val="50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4B6817-396C-42E6-A7EF-C4012F40A984}">
      <dsp:nvSpPr>
        <dsp:cNvPr id="0" name=""/>
        <dsp:cNvSpPr/>
      </dsp:nvSpPr>
      <dsp:spPr>
        <a:xfrm>
          <a:off x="230551" y="2092366"/>
          <a:ext cx="2049133" cy="1301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Awareness and engagement</a:t>
          </a:r>
          <a:endParaRPr lang="en-US" sz="2200" kern="1200" dirty="0"/>
        </a:p>
      </dsp:txBody>
      <dsp:txXfrm>
        <a:off x="268662" y="2130477"/>
        <a:ext cx="1972911" cy="1224977"/>
      </dsp:txXfrm>
    </dsp:sp>
    <dsp:sp modelId="{D878D272-C479-4894-8441-EABBB8F2C79B}">
      <dsp:nvSpPr>
        <dsp:cNvPr id="0" name=""/>
        <dsp:cNvSpPr/>
      </dsp:nvSpPr>
      <dsp:spPr>
        <a:xfrm>
          <a:off x="2507366" y="1876069"/>
          <a:ext cx="2049133" cy="1301199"/>
        </a:xfrm>
        <a:prstGeom prst="roundRect">
          <a:avLst>
            <a:gd name="adj" fmla="val 10000"/>
          </a:avLst>
        </a:prstGeom>
        <a:gradFill rotWithShape="0">
          <a:gsLst>
            <a:gs pos="80000">
              <a:schemeClr val="accent1">
                <a:lumMod val="50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9061F9-C39C-4C12-8348-6182D0787954}">
      <dsp:nvSpPr>
        <dsp:cNvPr id="0" name=""/>
        <dsp:cNvSpPr/>
      </dsp:nvSpPr>
      <dsp:spPr>
        <a:xfrm>
          <a:off x="2735047" y="2092366"/>
          <a:ext cx="2049133" cy="1301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a:t>Multiple ways to participate</a:t>
          </a:r>
          <a:endParaRPr lang="en-US" sz="2200" kern="1200"/>
        </a:p>
      </dsp:txBody>
      <dsp:txXfrm>
        <a:off x="2773158" y="2130477"/>
        <a:ext cx="1972911" cy="1224977"/>
      </dsp:txXfrm>
    </dsp:sp>
    <dsp:sp modelId="{D6980627-698F-4E93-8204-2859EB762363}">
      <dsp:nvSpPr>
        <dsp:cNvPr id="0" name=""/>
        <dsp:cNvSpPr/>
      </dsp:nvSpPr>
      <dsp:spPr>
        <a:xfrm>
          <a:off x="5011862" y="1876069"/>
          <a:ext cx="2049133" cy="1301199"/>
        </a:xfrm>
        <a:prstGeom prst="roundRect">
          <a:avLst>
            <a:gd name="adj" fmla="val 10000"/>
          </a:avLst>
        </a:prstGeom>
        <a:gradFill rotWithShape="0">
          <a:gsLst>
            <a:gs pos="80000">
              <a:schemeClr val="accent1">
                <a:lumMod val="50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D10225-AFD3-492D-B63A-6C017EB86518}">
      <dsp:nvSpPr>
        <dsp:cNvPr id="0" name=""/>
        <dsp:cNvSpPr/>
      </dsp:nvSpPr>
      <dsp:spPr>
        <a:xfrm>
          <a:off x="5239543" y="2092366"/>
          <a:ext cx="2049133" cy="1301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a:t>Shared goals</a:t>
          </a:r>
          <a:endParaRPr lang="en-US" sz="2200" kern="1200"/>
        </a:p>
      </dsp:txBody>
      <dsp:txXfrm>
        <a:off x="5277654" y="2130477"/>
        <a:ext cx="1972911" cy="1224977"/>
      </dsp:txXfrm>
    </dsp:sp>
    <dsp:sp modelId="{63575EF1-7B48-4FBE-AF02-2898F07CEFA2}">
      <dsp:nvSpPr>
        <dsp:cNvPr id="0" name=""/>
        <dsp:cNvSpPr/>
      </dsp:nvSpPr>
      <dsp:spPr>
        <a:xfrm>
          <a:off x="7516358" y="1876069"/>
          <a:ext cx="2049133" cy="1301199"/>
        </a:xfrm>
        <a:prstGeom prst="roundRect">
          <a:avLst>
            <a:gd name="adj" fmla="val 10000"/>
          </a:avLst>
        </a:prstGeom>
        <a:gradFill rotWithShape="0">
          <a:gsLst>
            <a:gs pos="80000">
              <a:schemeClr val="accent1">
                <a:lumMod val="50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1375CB7-7093-498A-A4A2-76AA9C22BCD6}">
      <dsp:nvSpPr>
        <dsp:cNvPr id="0" name=""/>
        <dsp:cNvSpPr/>
      </dsp:nvSpPr>
      <dsp:spPr>
        <a:xfrm>
          <a:off x="7744039" y="2092366"/>
          <a:ext cx="2049133" cy="13011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Clear communication</a:t>
          </a:r>
          <a:endParaRPr lang="en-US" sz="2200" kern="1200" dirty="0"/>
        </a:p>
      </dsp:txBody>
      <dsp:txXfrm>
        <a:off x="7782150" y="2130477"/>
        <a:ext cx="1972911" cy="1224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60D41-4FF8-4FDC-9E5A-1B75098A903D}">
      <dsp:nvSpPr>
        <dsp:cNvPr id="0" name=""/>
        <dsp:cNvSpPr/>
      </dsp:nvSpPr>
      <dsp:spPr>
        <a:xfrm>
          <a:off x="3031" y="1102224"/>
          <a:ext cx="1550545" cy="7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ctr" defTabSz="933450">
            <a:lnSpc>
              <a:spcPct val="90000"/>
            </a:lnSpc>
            <a:spcBef>
              <a:spcPct val="0"/>
            </a:spcBef>
            <a:spcAft>
              <a:spcPct val="35000"/>
            </a:spcAft>
            <a:buNone/>
          </a:pPr>
          <a:r>
            <a:rPr lang="en-US" sz="2100" kern="1200" dirty="0"/>
            <a:t>What we need</a:t>
          </a:r>
        </a:p>
      </dsp:txBody>
      <dsp:txXfrm>
        <a:off x="3031" y="1102224"/>
        <a:ext cx="1550545" cy="701662"/>
      </dsp:txXfrm>
    </dsp:sp>
    <dsp:sp modelId="{97B953C3-B667-44EF-923D-7D341E498F5F}">
      <dsp:nvSpPr>
        <dsp:cNvPr id="0" name=""/>
        <dsp:cNvSpPr/>
      </dsp:nvSpPr>
      <dsp:spPr>
        <a:xfrm>
          <a:off x="1553576" y="1069334"/>
          <a:ext cx="310109" cy="76744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244EE4-0DB8-48F2-86E8-A6772D775C00}">
      <dsp:nvSpPr>
        <dsp:cNvPr id="0" name=""/>
        <dsp:cNvSpPr/>
      </dsp:nvSpPr>
      <dsp:spPr>
        <a:xfrm>
          <a:off x="1987729" y="1069334"/>
          <a:ext cx="4217483" cy="7674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With cash gifts and planned gifts totaling X amount</a:t>
          </a:r>
        </a:p>
      </dsp:txBody>
      <dsp:txXfrm>
        <a:off x="1987729" y="1069334"/>
        <a:ext cx="4217483" cy="767443"/>
      </dsp:txXfrm>
    </dsp:sp>
    <dsp:sp modelId="{17CEF7BE-A865-4947-8148-1614BECB93D9}">
      <dsp:nvSpPr>
        <dsp:cNvPr id="0" name=""/>
        <dsp:cNvSpPr/>
      </dsp:nvSpPr>
      <dsp:spPr>
        <a:xfrm>
          <a:off x="3031" y="1912377"/>
          <a:ext cx="1550545" cy="7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ctr" defTabSz="933450">
            <a:lnSpc>
              <a:spcPct val="90000"/>
            </a:lnSpc>
            <a:spcBef>
              <a:spcPct val="0"/>
            </a:spcBef>
            <a:spcAft>
              <a:spcPct val="35000"/>
            </a:spcAft>
            <a:buNone/>
          </a:pPr>
          <a:r>
            <a:rPr lang="en-US" sz="2100" kern="1200" dirty="0"/>
            <a:t>What we accomplish</a:t>
          </a:r>
        </a:p>
      </dsp:txBody>
      <dsp:txXfrm>
        <a:off x="3031" y="1912377"/>
        <a:ext cx="1550545" cy="701662"/>
      </dsp:txXfrm>
    </dsp:sp>
    <dsp:sp modelId="{D9EAF47F-6598-4773-8E49-B1A180A52A05}">
      <dsp:nvSpPr>
        <dsp:cNvPr id="0" name=""/>
        <dsp:cNvSpPr/>
      </dsp:nvSpPr>
      <dsp:spPr>
        <a:xfrm>
          <a:off x="1553576" y="1912377"/>
          <a:ext cx="310109" cy="701662"/>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2C7B7-EE31-471A-BE88-D83F0A7D2C73}">
      <dsp:nvSpPr>
        <dsp:cNvPr id="0" name=""/>
        <dsp:cNvSpPr/>
      </dsp:nvSpPr>
      <dsp:spPr>
        <a:xfrm>
          <a:off x="1987729" y="1912377"/>
          <a:ext cx="4217483" cy="7016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We can help Y number of children</a:t>
          </a:r>
        </a:p>
      </dsp:txBody>
      <dsp:txXfrm>
        <a:off x="1987729" y="1912377"/>
        <a:ext cx="4217483" cy="701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AAEA4-347C-49BF-A9BA-D2937D5875A2}">
      <dsp:nvSpPr>
        <dsp:cNvPr id="0" name=""/>
        <dsp:cNvSpPr/>
      </dsp:nvSpPr>
      <dsp:spPr>
        <a:xfrm>
          <a:off x="0" y="2693580"/>
          <a:ext cx="1829826" cy="1016570"/>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40% HOT &amp; SR Foundation</a:t>
          </a:r>
        </a:p>
      </dsp:txBody>
      <dsp:txXfrm>
        <a:off x="29774" y="2723354"/>
        <a:ext cx="1770278" cy="957022"/>
      </dsp:txXfrm>
    </dsp:sp>
    <dsp:sp modelId="{3783A724-835E-4265-A185-87D7017E0F91}">
      <dsp:nvSpPr>
        <dsp:cNvPr id="0" name=""/>
        <dsp:cNvSpPr/>
      </dsp:nvSpPr>
      <dsp:spPr>
        <a:xfrm>
          <a:off x="2701869" y="3107761"/>
          <a:ext cx="1829826" cy="1016570"/>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60% Orients &amp; Valleys</a:t>
          </a:r>
        </a:p>
      </dsp:txBody>
      <dsp:txXfrm>
        <a:off x="2731643" y="3137535"/>
        <a:ext cx="1770278" cy="957022"/>
      </dsp:txXfrm>
    </dsp:sp>
    <dsp:sp modelId="{762094CB-5D81-4CF2-BAC4-CE62382DFE6D}">
      <dsp:nvSpPr>
        <dsp:cNvPr id="0" name=""/>
        <dsp:cNvSpPr/>
      </dsp:nvSpPr>
      <dsp:spPr>
        <a:xfrm>
          <a:off x="1855370" y="4845926"/>
          <a:ext cx="762427" cy="762427"/>
        </a:xfrm>
        <a:prstGeom prst="triangle">
          <a:avLst/>
        </a:prstGeom>
        <a:solidFill>
          <a:schemeClr val="tx2">
            <a:lumMod val="25000"/>
            <a:lumOff val="75000"/>
            <a:alpha val="9000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FD9BB9-40E7-41CE-9010-50A3FD6ACA38}">
      <dsp:nvSpPr>
        <dsp:cNvPr id="0" name=""/>
        <dsp:cNvSpPr/>
      </dsp:nvSpPr>
      <dsp:spPr>
        <a:xfrm rot="601780">
          <a:off x="17957" y="4291715"/>
          <a:ext cx="4574566" cy="309037"/>
        </a:xfrm>
        <a:prstGeom prst="rect">
          <a:avLst/>
        </a:prstGeom>
        <a:solidFill>
          <a:schemeClr val="accent4">
            <a:lumMod val="40000"/>
            <a:lumOff val="60000"/>
            <a:alpha val="9000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6D759-C434-4C20-B8B0-99F17A01F3BC}"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788F2-A4D9-4179-8BA5-C3F12DF802D3}" type="slidenum">
              <a:rPr lang="en-US" smtClean="0"/>
              <a:t>‹#›</a:t>
            </a:fld>
            <a:endParaRPr lang="en-US"/>
          </a:p>
        </p:txBody>
      </p:sp>
    </p:spTree>
    <p:extLst>
      <p:ext uri="{BB962C8B-B14F-4D97-AF65-F5344CB8AC3E}">
        <p14:creationId xmlns:p14="http://schemas.microsoft.com/office/powerpoint/2010/main" val="50509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a:t>
            </a:fld>
            <a:endParaRPr lang="en-US"/>
          </a:p>
        </p:txBody>
      </p:sp>
    </p:spTree>
    <p:extLst>
      <p:ext uri="{BB962C8B-B14F-4D97-AF65-F5344CB8AC3E}">
        <p14:creationId xmlns:p14="http://schemas.microsoft.com/office/powerpoint/2010/main" val="341151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53A9-5B14-2749-B046-F66D7EBC2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DD124-2033-3F31-3D6A-51B061A75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26D8C-0DD3-FF8A-96EF-1F944F3001CB}"/>
              </a:ext>
            </a:extLst>
          </p:cNvPr>
          <p:cNvSpPr>
            <a:spLocks noGrp="1"/>
          </p:cNvSpPr>
          <p:nvPr>
            <p:ph type="body" idx="1"/>
          </p:nvPr>
        </p:nvSpPr>
        <p:spPr/>
        <p:txBody>
          <a:bodyPr/>
          <a:lstStyle/>
          <a:p>
            <a:r>
              <a:rPr lang="en-US" dirty="0"/>
              <a:t>Break</a:t>
            </a:r>
          </a:p>
          <a:p>
            <a:endParaRPr lang="en-US" dirty="0"/>
          </a:p>
          <a:p>
            <a:endParaRPr lang="en-US" dirty="0"/>
          </a:p>
        </p:txBody>
      </p:sp>
      <p:sp>
        <p:nvSpPr>
          <p:cNvPr id="4" name="Slide Number Placeholder 3">
            <a:extLst>
              <a:ext uri="{FF2B5EF4-FFF2-40B4-BE49-F238E27FC236}">
                <a16:creationId xmlns:a16="http://schemas.microsoft.com/office/drawing/2014/main" id="{F0BFFDE3-A607-FDD7-8885-AB4B60EB15C1}"/>
              </a:ext>
            </a:extLst>
          </p:cNvPr>
          <p:cNvSpPr>
            <a:spLocks noGrp="1"/>
          </p:cNvSpPr>
          <p:nvPr>
            <p:ph type="sldNum" sz="quarter" idx="5"/>
          </p:nvPr>
        </p:nvSpPr>
        <p:spPr/>
        <p:txBody>
          <a:bodyPr/>
          <a:lstStyle/>
          <a:p>
            <a:fld id="{CE1788F2-A4D9-4179-8BA5-C3F12DF802D3}" type="slidenum">
              <a:rPr lang="en-US" smtClean="0"/>
              <a:t>10</a:t>
            </a:fld>
            <a:endParaRPr lang="en-US"/>
          </a:p>
        </p:txBody>
      </p:sp>
    </p:spTree>
    <p:extLst>
      <p:ext uri="{BB962C8B-B14F-4D97-AF65-F5344CB8AC3E}">
        <p14:creationId xmlns:p14="http://schemas.microsoft.com/office/powerpoint/2010/main" val="232072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Have you truly reflected on what these words mean to you? </a:t>
            </a:r>
          </a:p>
          <a:p>
            <a:r>
              <a:rPr lang="en-US" sz="1200" b="0" i="0" u="none" strike="noStrike" kern="1200" baseline="0" dirty="0">
                <a:solidFill>
                  <a:schemeClr val="tx1"/>
                </a:solidFill>
                <a:latin typeface="+mn-lt"/>
                <a:ea typeface="+mn-ea"/>
                <a:cs typeface="+mn-cs"/>
              </a:rPr>
              <a:t>For years, I’ve included a reminder in my emails: </a:t>
            </a:r>
            <a:r>
              <a:rPr lang="en-US" sz="1200" b="1" i="0" u="none" strike="noStrike" kern="1200" baseline="0" dirty="0">
                <a:solidFill>
                  <a:schemeClr val="tx1"/>
                </a:solidFill>
                <a:latin typeface="+mn-lt"/>
                <a:ea typeface="+mn-ea"/>
                <a:cs typeface="+mn-cs"/>
              </a:rPr>
              <a:t>“Remember… Your Membership Matters!”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Everyone needs someone who believes in them. I can tell you that I am here to talk to you, only because someone else believed in me and saw a potential that I didn’t recognize. </a:t>
            </a:r>
          </a:p>
          <a:p>
            <a:r>
              <a:rPr lang="en-US" sz="1200" b="0" i="0" u="none" strike="noStrike" kern="1200" baseline="0" dirty="0">
                <a:solidFill>
                  <a:schemeClr val="tx1"/>
                </a:solidFill>
                <a:latin typeface="+mn-lt"/>
                <a:ea typeface="+mn-ea"/>
                <a:cs typeface="+mn-cs"/>
              </a:rPr>
              <a:t>As I look around this room, I’m hoping that I am seeing the future of Scottish Rite leadership. It’s there even if you don’t realize it yet. You attend meetings, participate actively, and invest your time and resources in conferences like this. So, I believe in you, and clearly, you believe in yourselves. </a:t>
            </a:r>
          </a:p>
          <a:p>
            <a:r>
              <a:rPr lang="en-US" sz="1200" b="0" i="0" u="none" strike="noStrike" kern="1200" baseline="0" dirty="0">
                <a:solidFill>
                  <a:schemeClr val="tx1"/>
                </a:solidFill>
                <a:latin typeface="+mn-lt"/>
                <a:ea typeface="+mn-ea"/>
                <a:cs typeface="+mn-cs"/>
              </a:rPr>
              <a:t>For that belief to be meaningful, your membership must matter to you. The question is, how do you take what you learn here and inspire others back home in your Valley to feel the same commitment to their membership? That’s the critical question we all need to answer. </a:t>
            </a:r>
          </a:p>
          <a:p>
            <a:r>
              <a:rPr lang="en-US" sz="1200" b="0" i="0" u="none" strike="noStrike" kern="1200" baseline="0" dirty="0">
                <a:solidFill>
                  <a:schemeClr val="tx1"/>
                </a:solidFill>
                <a:latin typeface="+mn-lt"/>
                <a:ea typeface="+mn-ea"/>
                <a:cs typeface="+mn-cs"/>
              </a:rPr>
              <a:t>Each week, much of my time is dedicated to reaching out to members who have drifted away, particularly our senior members at risk of being forgotten, as well as assisting Valley secretaries and staff. My key takeaway from these conversations is that there is a recurring theme of poor or even a lack of positive communication and engagement. That leads to members being lost and that’s when membership truly matters. </a:t>
            </a:r>
          </a:p>
          <a:p>
            <a:r>
              <a:rPr lang="en-US" sz="1200" b="0" i="0" u="none" strike="noStrike" kern="1200" baseline="0" dirty="0">
                <a:solidFill>
                  <a:schemeClr val="tx1"/>
                </a:solidFill>
                <a:latin typeface="+mn-lt"/>
                <a:ea typeface="+mn-ea"/>
                <a:cs typeface="+mn-cs"/>
              </a:rPr>
              <a:t>Let’s look at the fight we are actually fighting. </a:t>
            </a:r>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12</a:t>
            </a:fld>
            <a:endParaRPr lang="en-US"/>
          </a:p>
        </p:txBody>
      </p:sp>
    </p:spTree>
    <p:extLst>
      <p:ext uri="{BB962C8B-B14F-4D97-AF65-F5344CB8AC3E}">
        <p14:creationId xmlns:p14="http://schemas.microsoft.com/office/powerpoint/2010/main" val="183963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Fight </a:t>
            </a:r>
          </a:p>
          <a:p>
            <a:r>
              <a:rPr lang="en-US" sz="1200" b="0" i="0" u="none" strike="noStrike" kern="1200" baseline="0" dirty="0">
                <a:solidFill>
                  <a:schemeClr val="tx1"/>
                </a:solidFill>
                <a:latin typeface="+mn-lt"/>
                <a:ea typeface="+mn-ea"/>
                <a:cs typeface="+mn-cs"/>
              </a:rPr>
              <a:t>1) Death takes away about 4% on average each year. You may be saying, there’s nothing we can do about that. You’re kind of right but if just 4% of membership plus 1 sponsored a man in each year, we’d cancel out the death toll and grow.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We generally lose .75% to 1.5% to suspensions. This is by far the easiest stat to overcome.. Engagement, retention and restoring just 2% would be a nice number, wouldn’t it?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Less than 1/10th of 1% of our losses are due to demits. Except in Valleys where there is a large military or maybe a college student presence, I have to tell you that a large number of demits is a clear indicator that something is wrong in your Valley. </a:t>
            </a:r>
          </a:p>
          <a:p>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13</a:t>
            </a:fld>
            <a:endParaRPr lang="en-US"/>
          </a:p>
        </p:txBody>
      </p:sp>
    </p:spTree>
    <p:extLst>
      <p:ext uri="{BB962C8B-B14F-4D97-AF65-F5344CB8AC3E}">
        <p14:creationId xmlns:p14="http://schemas.microsoft.com/office/powerpoint/2010/main" val="103615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early fall, we initiated a request for the SGIGs and Deputies to select and appoint an Orient Membership Chairman. &lt; TALK ABOUT THIS AND HOW THEY CAN CHOOSE HOW TO BEST COMPLETE THE WORK&gt; </a:t>
            </a:r>
          </a:p>
          <a:p>
            <a:r>
              <a:rPr lang="en-US" sz="1200" b="1" i="0" u="none" strike="noStrike" kern="1200" baseline="0" dirty="0">
                <a:solidFill>
                  <a:schemeClr val="tx1"/>
                </a:solidFill>
                <a:latin typeface="+mn-lt"/>
                <a:ea typeface="+mn-ea"/>
                <a:cs typeface="+mn-cs"/>
              </a:rPr>
              <a:t>What is the work? </a:t>
            </a:r>
            <a:r>
              <a:rPr lang="en-US" sz="1200" b="0" i="0" u="none" strike="noStrike" kern="1200" baseline="0" dirty="0">
                <a:solidFill>
                  <a:schemeClr val="tx1"/>
                </a:solidFill>
                <a:latin typeface="+mn-lt"/>
                <a:ea typeface="+mn-ea"/>
                <a:cs typeface="+mn-cs"/>
              </a:rPr>
              <a:t>– Rebuilding our Fraternity – talk about it </a:t>
            </a:r>
          </a:p>
          <a:p>
            <a:r>
              <a:rPr lang="en-US" sz="1200" b="1" i="0" u="none" strike="noStrike" kern="1200" baseline="0" dirty="0">
                <a:solidFill>
                  <a:schemeClr val="tx1"/>
                </a:solidFill>
                <a:latin typeface="+mn-lt"/>
                <a:ea typeface="+mn-ea"/>
                <a:cs typeface="+mn-cs"/>
              </a:rPr>
              <a:t>Figuring out a starting point. </a:t>
            </a:r>
            <a:r>
              <a:rPr lang="en-US" sz="1200" b="0" i="0" u="none" strike="noStrike" kern="1200" baseline="0" dirty="0">
                <a:solidFill>
                  <a:schemeClr val="tx1"/>
                </a:solidFill>
                <a:latin typeface="+mn-lt"/>
                <a:ea typeface="+mn-ea"/>
                <a:cs typeface="+mn-cs"/>
              </a:rPr>
              <a:t>– YOU – The hope here is that you will take what you hear at these workshops back home to your Valleys and actually implement some of the great ideas you’ve heard. </a:t>
            </a:r>
          </a:p>
          <a:p>
            <a:r>
              <a:rPr lang="en-US" sz="1200" b="1" i="0" u="none" strike="noStrike" kern="1200" baseline="0" dirty="0">
                <a:solidFill>
                  <a:schemeClr val="tx1"/>
                </a:solidFill>
                <a:latin typeface="+mn-lt"/>
                <a:ea typeface="+mn-ea"/>
                <a:cs typeface="+mn-cs"/>
              </a:rPr>
              <a:t>Do’s and Don’ts </a:t>
            </a:r>
            <a:r>
              <a:rPr lang="en-US" sz="1200" b="0" i="0" u="none" strike="noStrike" kern="1200" baseline="0" dirty="0">
                <a:solidFill>
                  <a:schemeClr val="tx1"/>
                </a:solidFill>
                <a:latin typeface="+mn-lt"/>
                <a:ea typeface="+mn-ea"/>
                <a:cs typeface="+mn-cs"/>
              </a:rPr>
              <a:t>– A plan and the execution of that plan. </a:t>
            </a:r>
          </a:p>
          <a:p>
            <a:r>
              <a:rPr lang="en-US" sz="1200" b="1" i="0" u="none" strike="noStrike" kern="1200" baseline="0" dirty="0">
                <a:solidFill>
                  <a:schemeClr val="tx1"/>
                </a:solidFill>
                <a:latin typeface="+mn-lt"/>
                <a:ea typeface="+mn-ea"/>
                <a:cs typeface="+mn-cs"/>
              </a:rPr>
              <a:t>Learn and adapt best practices </a:t>
            </a:r>
            <a:r>
              <a:rPr lang="en-US" sz="1200" b="0" i="0" u="none" strike="noStrike" kern="1200" baseline="0" dirty="0">
                <a:solidFill>
                  <a:schemeClr val="tx1"/>
                </a:solidFill>
                <a:latin typeface="+mn-lt"/>
                <a:ea typeface="+mn-ea"/>
                <a:cs typeface="+mn-cs"/>
              </a:rPr>
              <a:t>- We can’t change other people. We can change ourselves and we can influence changing of the environment. </a:t>
            </a:r>
          </a:p>
          <a:p>
            <a:r>
              <a:rPr lang="en-US" sz="1200" b="0" i="0" u="none" strike="noStrike" kern="1200" baseline="0" dirty="0">
                <a:solidFill>
                  <a:schemeClr val="tx1"/>
                </a:solidFill>
                <a:latin typeface="+mn-lt"/>
                <a:ea typeface="+mn-ea"/>
                <a:cs typeface="+mn-cs"/>
              </a:rPr>
              <a:t>We have other presenters that are going to be focusing on Engagement. Retention goes hand in hand with Engagement, so I will focus a bit on Restoration. </a:t>
            </a:r>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14</a:t>
            </a:fld>
            <a:endParaRPr lang="en-US"/>
          </a:p>
        </p:txBody>
      </p:sp>
    </p:spTree>
    <p:extLst>
      <p:ext uri="{BB962C8B-B14F-4D97-AF65-F5344CB8AC3E}">
        <p14:creationId xmlns:p14="http://schemas.microsoft.com/office/powerpoint/2010/main" val="1126237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Restoration and what it takes: Do’s and Don’ts. </a:t>
            </a:r>
          </a:p>
          <a:p>
            <a:r>
              <a:rPr lang="en-US" sz="1200" b="1" i="0" u="none" strike="noStrike" kern="1200" baseline="0" dirty="0">
                <a:solidFill>
                  <a:schemeClr val="tx1"/>
                </a:solidFill>
                <a:latin typeface="+mn-lt"/>
                <a:ea typeface="+mn-ea"/>
                <a:cs typeface="+mn-cs"/>
              </a:rPr>
              <a:t>Do plan </a:t>
            </a:r>
            <a:r>
              <a:rPr lang="en-US" sz="1200" b="0" i="0" u="none" strike="noStrike" kern="1200" baseline="0" dirty="0">
                <a:solidFill>
                  <a:schemeClr val="tx1"/>
                </a:solidFill>
                <a:latin typeface="+mn-lt"/>
                <a:ea typeface="+mn-ea"/>
                <a:cs typeface="+mn-cs"/>
              </a:rPr>
              <a:t>&lt;my thoughts on planning&gt; </a:t>
            </a:r>
            <a:r>
              <a:rPr lang="en-US" sz="1200" b="0" i="0" u="none" strike="noStrike" kern="1200" baseline="0" dirty="0" err="1">
                <a:solidFill>
                  <a:schemeClr val="tx1"/>
                </a:solidFill>
                <a:latin typeface="+mn-lt"/>
                <a:ea typeface="+mn-ea"/>
                <a:cs typeface="+mn-cs"/>
              </a:rPr>
              <a:t>TruthFinder</a:t>
            </a:r>
            <a:r>
              <a:rPr lang="en-US" sz="1200" b="0" i="0" u="none" strike="noStrike" kern="1200" baseline="0" dirty="0">
                <a:solidFill>
                  <a:schemeClr val="tx1"/>
                </a:solidFill>
                <a:latin typeface="+mn-lt"/>
                <a:ea typeface="+mn-ea"/>
                <a:cs typeface="+mn-cs"/>
              </a:rPr>
              <a:t> and other sites. </a:t>
            </a:r>
          </a:p>
          <a:p>
            <a:r>
              <a:rPr lang="en-US" sz="1200" b="1" i="0" u="none" strike="noStrike" kern="1200" baseline="0" dirty="0">
                <a:solidFill>
                  <a:schemeClr val="tx1"/>
                </a:solidFill>
                <a:latin typeface="+mn-lt"/>
                <a:ea typeface="+mn-ea"/>
                <a:cs typeface="+mn-cs"/>
              </a:rPr>
              <a:t>Do research </a:t>
            </a:r>
            <a:r>
              <a:rPr lang="en-US" sz="1200" b="0" i="0" u="none" strike="noStrike" kern="1200" baseline="0" dirty="0">
                <a:solidFill>
                  <a:schemeClr val="tx1"/>
                </a:solidFill>
                <a:latin typeface="+mn-lt"/>
                <a:ea typeface="+mn-ea"/>
                <a:cs typeface="+mn-cs"/>
              </a:rPr>
              <a:t>&lt;my thoughts and recommendations on research&gt; </a:t>
            </a:r>
          </a:p>
          <a:p>
            <a:r>
              <a:rPr lang="en-US" sz="1200" b="1" i="0" u="none" strike="noStrike" kern="1200" baseline="0" dirty="0">
                <a:solidFill>
                  <a:schemeClr val="tx1"/>
                </a:solidFill>
                <a:latin typeface="+mn-lt"/>
                <a:ea typeface="+mn-ea"/>
                <a:cs typeface="+mn-cs"/>
              </a:rPr>
              <a:t>Do reach out </a:t>
            </a:r>
            <a:r>
              <a:rPr lang="en-US" sz="1200" b="0" i="0" u="none" strike="noStrike" kern="1200" baseline="0" dirty="0">
                <a:solidFill>
                  <a:schemeClr val="tx1"/>
                </a:solidFill>
                <a:latin typeface="+mn-lt"/>
                <a:ea typeface="+mn-ea"/>
                <a:cs typeface="+mn-cs"/>
              </a:rPr>
              <a:t>&lt;my thoughts on best ways to reach out, hint… not the US Mail&gt; </a:t>
            </a:r>
          </a:p>
          <a:p>
            <a:r>
              <a:rPr lang="en-US" sz="1200" b="1" i="0" u="none" strike="noStrike" kern="1200" baseline="0" dirty="0">
                <a:solidFill>
                  <a:schemeClr val="tx1"/>
                </a:solidFill>
                <a:latin typeface="+mn-lt"/>
                <a:ea typeface="+mn-ea"/>
                <a:cs typeface="+mn-cs"/>
              </a:rPr>
              <a:t>Do talk about the missing man and not the missing dues </a:t>
            </a:r>
            <a:r>
              <a:rPr lang="en-US" sz="1200" b="0" i="0" u="none" strike="noStrike" kern="1200" baseline="0" dirty="0">
                <a:solidFill>
                  <a:schemeClr val="tx1"/>
                </a:solidFill>
                <a:latin typeface="+mn-lt"/>
                <a:ea typeface="+mn-ea"/>
                <a:cs typeface="+mn-cs"/>
              </a:rPr>
              <a:t>&lt;what to say and what not to say&gt; </a:t>
            </a:r>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15</a:t>
            </a:fld>
            <a:endParaRPr lang="en-US"/>
          </a:p>
        </p:txBody>
      </p:sp>
    </p:spTree>
    <p:extLst>
      <p:ext uri="{BB962C8B-B14F-4D97-AF65-F5344CB8AC3E}">
        <p14:creationId xmlns:p14="http://schemas.microsoft.com/office/powerpoint/2010/main" val="158091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Which line are you choosing? </a:t>
            </a:r>
            <a:r>
              <a:rPr lang="en-US" sz="1200" b="0" i="0" u="none" strike="noStrike" kern="1200" baseline="0" dirty="0">
                <a:solidFill>
                  <a:schemeClr val="tx1"/>
                </a:solidFill>
                <a:latin typeface="+mn-lt"/>
                <a:ea typeface="+mn-ea"/>
                <a:cs typeface="+mn-cs"/>
              </a:rPr>
              <a:t>– You can’t help to make a good man better by giving him more of what he already doesn’t appreciate. So, give members something to appreciate. </a:t>
            </a:r>
          </a:p>
          <a:p>
            <a:r>
              <a:rPr lang="en-US" sz="1200" b="0" i="0" u="none" strike="noStrike" kern="1200" baseline="0" dirty="0">
                <a:solidFill>
                  <a:schemeClr val="tx1"/>
                </a:solidFill>
                <a:latin typeface="+mn-lt"/>
                <a:ea typeface="+mn-ea"/>
                <a:cs typeface="+mn-cs"/>
              </a:rPr>
              <a:t>You learn the most about others when they don’t get what they want from you. If you choose to go home and continue along the same path we are on now, nothing will change. </a:t>
            </a:r>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16</a:t>
            </a:fld>
            <a:endParaRPr lang="en-US"/>
          </a:p>
        </p:txBody>
      </p:sp>
    </p:spTree>
    <p:extLst>
      <p:ext uri="{BB962C8B-B14F-4D97-AF65-F5344CB8AC3E}">
        <p14:creationId xmlns:p14="http://schemas.microsoft.com/office/powerpoint/2010/main" val="76581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Do we continue to focus on airing this up, or do we repair it and move forward. </a:t>
            </a:r>
          </a:p>
          <a:p>
            <a:r>
              <a:rPr lang="en-US" sz="1200" b="0" i="0" u="none" strike="noStrike" kern="1200" baseline="0" dirty="0">
                <a:solidFill>
                  <a:schemeClr val="tx1"/>
                </a:solidFill>
                <a:latin typeface="+mn-lt"/>
                <a:ea typeface="+mn-ea"/>
                <a:cs typeface="+mn-cs"/>
              </a:rPr>
              <a:t>This is all on us Brothers. Make no mistake, there is a major leak in our Masonic tire. Unless we ALL decide to fix the leak, there will be no holding up. </a:t>
            </a:r>
          </a:p>
          <a:p>
            <a:r>
              <a:rPr lang="en-US" sz="1200" b="0" i="0" u="none" strike="noStrike" kern="1200" baseline="0" dirty="0">
                <a:solidFill>
                  <a:schemeClr val="tx1"/>
                </a:solidFill>
                <a:latin typeface="+mn-lt"/>
                <a:ea typeface="+mn-ea"/>
                <a:cs typeface="+mn-cs"/>
              </a:rPr>
              <a:t>Questions? </a:t>
            </a:r>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17</a:t>
            </a:fld>
            <a:endParaRPr lang="en-US"/>
          </a:p>
        </p:txBody>
      </p:sp>
    </p:spTree>
    <p:extLst>
      <p:ext uri="{BB962C8B-B14F-4D97-AF65-F5344CB8AC3E}">
        <p14:creationId xmlns:p14="http://schemas.microsoft.com/office/powerpoint/2010/main" val="185288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0433-C563-20C5-D3F2-1428E4977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3672A-9E50-59C3-54FF-AE713DAAD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9232E-D646-38F0-8685-973CF0E038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8EA626-8825-0E11-62DF-02BA4D9EB1D3}"/>
              </a:ext>
            </a:extLst>
          </p:cNvPr>
          <p:cNvSpPr>
            <a:spLocks noGrp="1"/>
          </p:cNvSpPr>
          <p:nvPr>
            <p:ph type="sldNum" sz="quarter" idx="5"/>
          </p:nvPr>
        </p:nvSpPr>
        <p:spPr/>
        <p:txBody>
          <a:bodyPr/>
          <a:lstStyle/>
          <a:p>
            <a:fld id="{CE1788F2-A4D9-4179-8BA5-C3F12DF802D3}" type="slidenum">
              <a:rPr lang="en-US" smtClean="0"/>
              <a:t>18</a:t>
            </a:fld>
            <a:endParaRPr lang="en-US"/>
          </a:p>
        </p:txBody>
      </p:sp>
    </p:spTree>
    <p:extLst>
      <p:ext uri="{BB962C8B-B14F-4D97-AF65-F5344CB8AC3E}">
        <p14:creationId xmlns:p14="http://schemas.microsoft.com/office/powerpoint/2010/main" val="3286903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835977-7DD9-264D-A33D-6748B16C0F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2530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C216-FCD1-5853-597A-D2A2DE22E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07740-C380-4C4C-C4A6-0D44C7D2C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AA611-E7DB-BC9E-4B64-5C640F8518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C86153-C131-1CD3-B749-5C2775EAE8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835977-7DD9-264D-A33D-6748B16C0F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891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20215-94B8-87C0-27EE-FFD7330EB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C07D9-A9DE-70C4-8308-5002A33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D67FE-BC0B-35B5-CA5A-12F337C96EFF}"/>
              </a:ext>
            </a:extLst>
          </p:cNvPr>
          <p:cNvSpPr>
            <a:spLocks noGrp="1"/>
          </p:cNvSpPr>
          <p:nvPr>
            <p:ph type="body" idx="1"/>
          </p:nvPr>
        </p:nvSpPr>
        <p:spPr/>
        <p:txBody>
          <a:bodyPr/>
          <a:lstStyle/>
          <a:p>
            <a:r>
              <a:rPr lang="en-US" dirty="0"/>
              <a:t>Mention the Membership Committee</a:t>
            </a:r>
          </a:p>
          <a:p>
            <a:endParaRPr lang="en-US" dirty="0"/>
          </a:p>
          <a:p>
            <a:r>
              <a:rPr lang="en-US" dirty="0"/>
              <a:t>Acknowledge Actives and Deputies present and any Grand Masters </a:t>
            </a:r>
          </a:p>
          <a:p>
            <a:endParaRPr lang="en-US" dirty="0"/>
          </a:p>
          <a:p>
            <a:r>
              <a:rPr lang="en-US" dirty="0"/>
              <a:t>Intro SGIG C </a:t>
            </a:r>
            <a:r>
              <a:rPr lang="en-US" dirty="0" err="1"/>
              <a:t>obb</a:t>
            </a:r>
            <a:r>
              <a:rPr lang="en-US" dirty="0"/>
              <a:t> for his remarks on behalf of the orient</a:t>
            </a:r>
          </a:p>
        </p:txBody>
      </p:sp>
      <p:sp>
        <p:nvSpPr>
          <p:cNvPr id="4" name="Slide Number Placeholder 3">
            <a:extLst>
              <a:ext uri="{FF2B5EF4-FFF2-40B4-BE49-F238E27FC236}">
                <a16:creationId xmlns:a16="http://schemas.microsoft.com/office/drawing/2014/main" id="{383BFEB1-BDDD-FEFF-9CC9-10E6DE9FAD66}"/>
              </a:ext>
            </a:extLst>
          </p:cNvPr>
          <p:cNvSpPr>
            <a:spLocks noGrp="1"/>
          </p:cNvSpPr>
          <p:nvPr>
            <p:ph type="sldNum" sz="quarter" idx="5"/>
          </p:nvPr>
        </p:nvSpPr>
        <p:spPr/>
        <p:txBody>
          <a:bodyPr/>
          <a:lstStyle/>
          <a:p>
            <a:fld id="{CE1788F2-A4D9-4179-8BA5-C3F12DF802D3}" type="slidenum">
              <a:rPr lang="en-US" smtClean="0"/>
              <a:t>2</a:t>
            </a:fld>
            <a:endParaRPr lang="en-US"/>
          </a:p>
        </p:txBody>
      </p:sp>
    </p:spTree>
    <p:extLst>
      <p:ext uri="{BB962C8B-B14F-4D97-AF65-F5344CB8AC3E}">
        <p14:creationId xmlns:p14="http://schemas.microsoft.com/office/powerpoint/2010/main" val="60854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FCA9-C2BC-782B-13A4-64DCD5B24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22CA3-CBB6-2262-5B52-527A68FBC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4FFDD-0A11-6ED3-3ADC-14CA390C3A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F3B0AC-2737-8A21-A601-549618A512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835977-7DD9-264D-A33D-6748B16C0F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2154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D5E92-8DE5-AA4D-5352-725BD85BF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3D146-3A40-7EC9-E3BD-7CE41EB1E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6F6C9-4EF4-37D9-39A0-8EAFEFAD58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8C73A5-925D-4F91-8154-4C2536781D82}"/>
              </a:ext>
            </a:extLst>
          </p:cNvPr>
          <p:cNvSpPr>
            <a:spLocks noGrp="1"/>
          </p:cNvSpPr>
          <p:nvPr>
            <p:ph type="sldNum" sz="quarter" idx="5"/>
          </p:nvPr>
        </p:nvSpPr>
        <p:spPr/>
        <p:txBody>
          <a:bodyPr/>
          <a:lstStyle/>
          <a:p>
            <a:fld id="{CE1788F2-A4D9-4179-8BA5-C3F12DF802D3}" type="slidenum">
              <a:rPr lang="en-US" smtClean="0"/>
              <a:t>24</a:t>
            </a:fld>
            <a:endParaRPr lang="en-US"/>
          </a:p>
        </p:txBody>
      </p:sp>
    </p:spTree>
    <p:extLst>
      <p:ext uri="{BB962C8B-B14F-4D97-AF65-F5344CB8AC3E}">
        <p14:creationId xmlns:p14="http://schemas.microsoft.com/office/powerpoint/2010/main" val="416190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Skepticism of government inefficiency and intervention.</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17921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collaborative model.</a:t>
            </a:r>
          </a:p>
          <a:p>
            <a:r>
              <a:rPr lang="en-US" dirty="0"/>
              <a:t>Tasked to work for the Valleys/Orient not just SC.</a:t>
            </a:r>
          </a:p>
          <a:p>
            <a:r>
              <a:rPr lang="en-US" dirty="0"/>
              <a:t>More than 50% of the funds raised got to local/orient efforts.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9567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give?</a:t>
            </a:r>
          </a:p>
          <a:p>
            <a:endParaRPr lang="en-US" dirty="0"/>
          </a:p>
          <a:p>
            <a:r>
              <a:rPr lang="en-US" dirty="0"/>
              <a:t>Masons by nature are charitable. We are charge to help those less fortunate</a:t>
            </a:r>
          </a:p>
          <a:p>
            <a:endParaRPr lang="en-US" dirty="0"/>
          </a:p>
          <a:p>
            <a:r>
              <a:rPr lang="en-US" dirty="0"/>
              <a:t>The 8</a:t>
            </a:r>
            <a:r>
              <a:rPr lang="en-US" baseline="30000" dirty="0"/>
              <a:t>th</a:t>
            </a:r>
            <a:r>
              <a:rPr lang="en-US" dirty="0"/>
              <a:t> Degree “Intendant of the Building” teaches us to be benevolent and charitable.</a:t>
            </a:r>
          </a:p>
          <a:p>
            <a:endParaRPr lang="en-US" dirty="0"/>
          </a:p>
          <a:p>
            <a:r>
              <a:rPr lang="en-US" dirty="0"/>
              <a:t>Pike believed  “A Masonic Lodge should resemble a bee-hive, in which all the members worth together with ardor for the common good.” </a:t>
            </a:r>
          </a:p>
          <a:p>
            <a:endParaRPr lang="en-US" dirty="0"/>
          </a:p>
          <a:p>
            <a:r>
              <a:rPr lang="en-US" dirty="0"/>
              <a:t>Remember what we do for ourselves dies with us….what we do for others is eternal.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85467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F76DA-20DB-9B4F-E503-E3D4F8992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79F8F-B030-CF1B-C971-185F22A48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452BE-6EEB-64E3-8AE6-710C0939D621}"/>
              </a:ext>
            </a:extLst>
          </p:cNvPr>
          <p:cNvSpPr>
            <a:spLocks noGrp="1"/>
          </p:cNvSpPr>
          <p:nvPr>
            <p:ph type="body" idx="1"/>
          </p:nvPr>
        </p:nvSpPr>
        <p:spPr/>
        <p:txBody>
          <a:bodyPr/>
          <a:lstStyle/>
          <a:p>
            <a:r>
              <a:rPr lang="en-US" dirty="0"/>
              <a:t>We also give to leave a legacy.</a:t>
            </a:r>
          </a:p>
          <a:p>
            <a:endParaRPr lang="en-US" dirty="0"/>
          </a:p>
          <a:p>
            <a:r>
              <a:rPr lang="en-US" dirty="0"/>
              <a:t>Many of you have undoubtedly heard about our Rite Care program.  </a:t>
            </a:r>
          </a:p>
          <a:p>
            <a:r>
              <a:rPr lang="en-US" dirty="0"/>
              <a:t>Unlike Shriners Health Care, the Scottish Rite does not operate Rite Care as a centralized system.</a:t>
            </a:r>
          </a:p>
          <a:p>
            <a:r>
              <a:rPr lang="en-US" dirty="0"/>
              <a:t>Each Orient decides the best way to run their program.  </a:t>
            </a:r>
          </a:p>
          <a:p>
            <a:endParaRPr lang="en-US" dirty="0"/>
          </a:p>
          <a:p>
            <a:r>
              <a:rPr lang="en-US" dirty="0"/>
              <a:t>The idea of Ritte Care began in Colorado in the early 1950s to support a young boy of 4 who had no ability to speak. His mom was raising another child on a  Secretary's salary. Scottish rite Masons working together laid the ground work for what we now know as Rite Care. Colorado has assisted over 25,000 children alone.  Think about how many children have been helped in your Orient. Would it be far fetched to say </a:t>
            </a:r>
            <a:r>
              <a:rPr lang="en-US" dirty="0" err="1"/>
              <a:t>RiteCare</a:t>
            </a:r>
            <a:r>
              <a:rPr lang="en-US" dirty="0"/>
              <a:t> has helped over a million children?</a:t>
            </a:r>
          </a:p>
          <a:p>
            <a:endParaRPr lang="en-US" dirty="0"/>
          </a:p>
          <a:p>
            <a:r>
              <a:rPr lang="en-US" dirty="0"/>
              <a:t>It just goes to show that good ideas from humble beginnings can leave a lasting legacy!</a:t>
            </a:r>
          </a:p>
        </p:txBody>
      </p:sp>
      <p:sp>
        <p:nvSpPr>
          <p:cNvPr id="4" name="Slide Number Placeholder 3">
            <a:extLst>
              <a:ext uri="{FF2B5EF4-FFF2-40B4-BE49-F238E27FC236}">
                <a16:creationId xmlns:a16="http://schemas.microsoft.com/office/drawing/2014/main" id="{1E719270-E105-DA5F-6B03-0709F4E3B7BF}"/>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34336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3DDD-C0E4-4072-D1FC-81644A69E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F2834-792A-3D70-7E8A-D4281093D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DC8CE-5F28-2E72-1EEF-CA08D200F70B}"/>
              </a:ext>
            </a:extLst>
          </p:cNvPr>
          <p:cNvSpPr>
            <a:spLocks noGrp="1"/>
          </p:cNvSpPr>
          <p:nvPr>
            <p:ph type="body" idx="1"/>
          </p:nvPr>
        </p:nvSpPr>
        <p:spPr/>
        <p:txBody>
          <a:bodyPr/>
          <a:lstStyle/>
          <a:p>
            <a:r>
              <a:rPr lang="en-US" dirty="0"/>
              <a:t>Some ideas on how to create a culture of giving…</a:t>
            </a:r>
          </a:p>
          <a:p>
            <a:endParaRPr lang="en-US" dirty="0"/>
          </a:p>
          <a:p>
            <a:r>
              <a:rPr lang="en-US" dirty="0"/>
              <a:t>Awareness and engagement</a:t>
            </a:r>
          </a:p>
          <a:p>
            <a:r>
              <a:rPr lang="en-US" dirty="0"/>
              <a:t>	What percentage of your members actually understand how your Philanthropic programs are put in place. </a:t>
            </a:r>
          </a:p>
          <a:p>
            <a:r>
              <a:rPr lang="en-US" dirty="0"/>
              <a:t>	Be sure to get the word out, not just at your meetings, but in your newsletters, social media efforts, and to your 	communities</a:t>
            </a:r>
          </a:p>
          <a:p>
            <a:r>
              <a:rPr lang="en-US" dirty="0"/>
              <a:t>	There is no one reason driving folks to support charities. They don’t have to be just our members</a:t>
            </a:r>
          </a:p>
          <a:p>
            <a:r>
              <a:rPr lang="en-US" dirty="0"/>
              <a:t>	Share stories of member’s impact in the community. If you share a story the concept is more relatable.</a:t>
            </a:r>
          </a:p>
          <a:p>
            <a:r>
              <a:rPr lang="en-US" dirty="0"/>
              <a:t>	</a:t>
            </a:r>
          </a:p>
          <a:p>
            <a:r>
              <a:rPr lang="en-US" dirty="0"/>
              <a:t>Provide multiple ways for people to participate</a:t>
            </a:r>
          </a:p>
          <a:p>
            <a:r>
              <a:rPr lang="en-US" dirty="0"/>
              <a:t>	Use different engagement styles, no single approach fits all Valleys or Orients.</a:t>
            </a:r>
          </a:p>
          <a:p>
            <a:r>
              <a:rPr lang="en-US" dirty="0"/>
              <a:t>	Example: One Valley does a great job throwing a BBQ, but another Valley might do a better job of holding a golf 	tournament.</a:t>
            </a:r>
          </a:p>
          <a:p>
            <a:endParaRPr lang="en-US" dirty="0"/>
          </a:p>
          <a:p>
            <a:r>
              <a:rPr lang="en-US" dirty="0"/>
              <a:t>Shared Goals</a:t>
            </a:r>
          </a:p>
          <a:p>
            <a:r>
              <a:rPr lang="en-US" dirty="0"/>
              <a:t>	What are the goals of your foundations, provide updates and comparisons. How much have you grown what has 	been achieved? Where do you want to go next with your goals?</a:t>
            </a:r>
          </a:p>
          <a:p>
            <a:endParaRPr lang="en-US" dirty="0"/>
          </a:p>
          <a:p>
            <a:r>
              <a:rPr lang="en-US" dirty="0"/>
              <a:t>Clear Communication</a:t>
            </a:r>
          </a:p>
          <a:p>
            <a:r>
              <a:rPr lang="en-US" dirty="0"/>
              <a:t>	Clearly communicate your shared goals, and know that members who attend in person may not be the donors 	you need to speak with. </a:t>
            </a:r>
          </a:p>
          <a:p>
            <a:r>
              <a:rPr lang="en-US" dirty="0"/>
              <a:t>	How can you reach those members who are not attending? </a:t>
            </a:r>
          </a:p>
          <a:p>
            <a:r>
              <a:rPr lang="en-US" dirty="0"/>
              <a:t>	Consider pairing direct mail with email for awareness campaigns. </a:t>
            </a:r>
          </a:p>
          <a:p>
            <a:r>
              <a:rPr lang="en-US" dirty="0"/>
              <a:t>	Having clean and accurate data for membership and prospective donors is very important. </a:t>
            </a:r>
          </a:p>
          <a:p>
            <a:r>
              <a:rPr lang="en-US" dirty="0"/>
              <a:t>	Nothing replaces a phone calls and personal contact, even in 2026.</a:t>
            </a:r>
          </a:p>
          <a:p>
            <a:endParaRPr lang="en-US" dirty="0"/>
          </a:p>
          <a:p>
            <a:r>
              <a:rPr lang="en-US" dirty="0"/>
              <a:t>Your Donor Officers can help with the development of a plan for your valley</a:t>
            </a:r>
          </a:p>
        </p:txBody>
      </p:sp>
      <p:sp>
        <p:nvSpPr>
          <p:cNvPr id="4" name="Slide Number Placeholder 3">
            <a:extLst>
              <a:ext uri="{FF2B5EF4-FFF2-40B4-BE49-F238E27FC236}">
                <a16:creationId xmlns:a16="http://schemas.microsoft.com/office/drawing/2014/main" id="{BEC204EC-0038-8343-82D3-79D199AC6AA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5020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B3E7-59EF-C3A9-A86D-8C07FBFBC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A4576-5491-58B7-D711-7621D5CEB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EEEB7-C07E-5F20-17CE-91B31F486C32}"/>
              </a:ext>
            </a:extLst>
          </p:cNvPr>
          <p:cNvSpPr>
            <a:spLocks noGrp="1"/>
          </p:cNvSpPr>
          <p:nvPr>
            <p:ph type="body" idx="1"/>
          </p:nvPr>
        </p:nvSpPr>
        <p:spPr/>
        <p:txBody>
          <a:bodyPr/>
          <a:lstStyle/>
          <a:p>
            <a:r>
              <a:rPr lang="en-US" dirty="0"/>
              <a:t>Let folks know your </a:t>
            </a:r>
            <a:r>
              <a:rPr lang="en-US" dirty="0" err="1"/>
              <a:t>RiteCare</a:t>
            </a:r>
            <a:r>
              <a:rPr lang="en-US" dirty="0"/>
              <a:t> annual budget, the numbers of children helped.</a:t>
            </a:r>
          </a:p>
          <a:p>
            <a:r>
              <a:rPr lang="en-US" dirty="0"/>
              <a:t>If possible, tell a family success story at your Valley meeting. Bring in Clinicians to provide success stories. </a:t>
            </a:r>
          </a:p>
          <a:p>
            <a:r>
              <a:rPr lang="en-US" dirty="0"/>
              <a:t>Don’t forget to brag to non—members, they too can give to our efforts!</a:t>
            </a:r>
          </a:p>
          <a:p>
            <a:endParaRPr lang="en-US" dirty="0"/>
          </a:p>
          <a:p>
            <a:r>
              <a:rPr lang="en-US" dirty="0"/>
              <a:t>Remember that giving has become a competitive space. Many organizations are vying for your members time and treasure. Make a compelling case to stay top of mind.</a:t>
            </a:r>
          </a:p>
        </p:txBody>
      </p:sp>
      <p:sp>
        <p:nvSpPr>
          <p:cNvPr id="4" name="Slide Number Placeholder 3">
            <a:extLst>
              <a:ext uri="{FF2B5EF4-FFF2-40B4-BE49-F238E27FC236}">
                <a16:creationId xmlns:a16="http://schemas.microsoft.com/office/drawing/2014/main" id="{0E5FCD68-94F0-23DE-8A83-FCBFBB9DD7C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07804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6E4A-81C0-EFE3-F8D4-03461E2B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DEE80-CF52-89AC-1F19-F0DDC27A8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04273-C306-F10F-0D93-27E21E7C3FFD}"/>
              </a:ext>
            </a:extLst>
          </p:cNvPr>
          <p:cNvSpPr>
            <a:spLocks noGrp="1"/>
          </p:cNvSpPr>
          <p:nvPr>
            <p:ph type="body" idx="1"/>
          </p:nvPr>
        </p:nvSpPr>
        <p:spPr/>
        <p:txBody>
          <a:bodyPr/>
          <a:lstStyle/>
          <a:p>
            <a:r>
              <a:rPr lang="en-US" dirty="0"/>
              <a:t>Greatest Generation, Boomers, Gen-X, </a:t>
            </a:r>
            <a:r>
              <a:rPr lang="en-US" dirty="0" err="1"/>
              <a:t>Millenials</a:t>
            </a:r>
            <a:r>
              <a:rPr lang="en-US" dirty="0"/>
              <a:t>, Gen-Z…</a:t>
            </a:r>
          </a:p>
          <a:p>
            <a:r>
              <a:rPr lang="en-US" dirty="0"/>
              <a:t>We are all SR Masons and we all want to help. Everyone can participate in some way. </a:t>
            </a:r>
          </a:p>
          <a:p>
            <a:r>
              <a:rPr lang="en-US" dirty="0"/>
              <a:t>Whether it be small gifts, acts of service, leadership role, or legacy gifts. </a:t>
            </a:r>
          </a:p>
          <a:p>
            <a:endParaRPr lang="en-US" dirty="0"/>
          </a:p>
          <a:p>
            <a:r>
              <a:rPr lang="en-US" dirty="0"/>
              <a:t>Emphasize participation over amounts.</a:t>
            </a:r>
          </a:p>
          <a:p>
            <a:endParaRPr lang="en-US" dirty="0"/>
          </a:p>
          <a:p>
            <a:r>
              <a:rPr lang="en-US" dirty="0"/>
              <a:t>When it come s to contributions, Different folks give differently, younger  members might prefer giving more frequently in smaller amounts, they know technology….Can they give thru your web site? </a:t>
            </a:r>
          </a:p>
          <a:p>
            <a:endParaRPr lang="en-US" dirty="0"/>
          </a:p>
          <a:p>
            <a:r>
              <a:rPr lang="en-US" dirty="0"/>
              <a:t>Older generations are looking to do something good with their wealth and assets, while also enjoying some tax benefits. Those who give small amounts on a monthly basis today, may be your major donors later in life.</a:t>
            </a:r>
          </a:p>
        </p:txBody>
      </p:sp>
      <p:sp>
        <p:nvSpPr>
          <p:cNvPr id="4" name="Slide Number Placeholder 3">
            <a:extLst>
              <a:ext uri="{FF2B5EF4-FFF2-40B4-BE49-F238E27FC236}">
                <a16:creationId xmlns:a16="http://schemas.microsoft.com/office/drawing/2014/main" id="{D9597C83-C24F-B3D3-50AD-BC33C5C394B4}"/>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6778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SC programs across the spectrum of giving levels.</a:t>
            </a:r>
          </a:p>
          <a:p>
            <a:r>
              <a:rPr lang="en-US" dirty="0"/>
              <a:t>Do you have similar entry points in your Orient/Valley?</a:t>
            </a:r>
          </a:p>
          <a:p>
            <a:endParaRPr lang="en-US" dirty="0"/>
          </a:p>
          <a:p>
            <a:r>
              <a:rPr lang="en-US" dirty="0"/>
              <a:t>Don’t forget to offer non-donation paths to giving!</a:t>
            </a:r>
          </a:p>
          <a:p>
            <a:r>
              <a:rPr lang="en-US" dirty="0"/>
              <a:t>Volunteer time.</a:t>
            </a:r>
          </a:p>
          <a:p>
            <a:r>
              <a:rPr lang="en-US" dirty="0"/>
              <a:t>Give blood, etc.</a:t>
            </a:r>
          </a:p>
          <a:p>
            <a:endParaRPr lang="en-US" dirty="0"/>
          </a:p>
          <a:p>
            <a:r>
              <a:rPr lang="en-US" dirty="0"/>
              <a:t>All of this feeds and reinforces our culture of giving.</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180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BADF6-3DC7-3316-102E-A242155622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AA9FD-6504-6E9C-D153-45050072D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12102-AC06-E06E-0933-0C4420CE85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877903-9768-8D2C-51B5-8723B3804CD3}"/>
              </a:ext>
            </a:extLst>
          </p:cNvPr>
          <p:cNvSpPr>
            <a:spLocks noGrp="1"/>
          </p:cNvSpPr>
          <p:nvPr>
            <p:ph type="sldNum" sz="quarter" idx="5"/>
          </p:nvPr>
        </p:nvSpPr>
        <p:spPr/>
        <p:txBody>
          <a:bodyPr/>
          <a:lstStyle/>
          <a:p>
            <a:fld id="{CE1788F2-A4D9-4179-8BA5-C3F12DF802D3}" type="slidenum">
              <a:rPr lang="en-US" smtClean="0"/>
              <a:t>3</a:t>
            </a:fld>
            <a:endParaRPr lang="en-US"/>
          </a:p>
        </p:txBody>
      </p:sp>
    </p:spTree>
    <p:extLst>
      <p:ext uri="{BB962C8B-B14F-4D97-AF65-F5344CB8AC3E}">
        <p14:creationId xmlns:p14="http://schemas.microsoft.com/office/powerpoint/2010/main" val="3285214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much will be inherited by Gen X and Millennials, a significant portion will be transferred through "giving while living" (donating or gifting before death).</a:t>
            </a:r>
          </a:p>
          <a:p>
            <a:endParaRPr lang="en-US" dirty="0"/>
          </a:p>
          <a:p>
            <a:r>
              <a:rPr lang="en-US" dirty="0"/>
              <a:t>$12-18 Tillion is expected to be donated to charities, how can we be good stewards?</a:t>
            </a:r>
          </a:p>
          <a:p>
            <a:endParaRPr lang="en-US" dirty="0"/>
          </a:p>
          <a:p>
            <a:r>
              <a:rPr lang="en-US" dirty="0"/>
              <a:t>Educate your membership. What are your foundations and how do they work? Have your official foundation names and tax ID numbers available for use with a brief description of what each foundation does and a key contact.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7313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use in April 2022</a:t>
            </a:r>
          </a:p>
          <a:p>
            <a:r>
              <a:rPr lang="en-US" dirty="0"/>
              <a:t>A web-based service provided for free to all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Easy to use online software just like “TurboTax”</a:t>
            </a:r>
          </a:p>
          <a:p>
            <a:endParaRPr lang="en-US" dirty="0"/>
          </a:p>
          <a:p>
            <a:r>
              <a:rPr lang="en-US" dirty="0"/>
              <a:t>Featured in New York Times, Forbes and Reuters</a:t>
            </a:r>
          </a:p>
          <a:p>
            <a:endParaRPr lang="en-US" dirty="0"/>
          </a:p>
          <a:p>
            <a:r>
              <a:rPr lang="en-US" dirty="0"/>
              <a:t>More than $25,000,000 designated in wills &amp; trusts to Scottish Rite causes</a:t>
            </a:r>
          </a:p>
          <a:p>
            <a:r>
              <a:rPr lang="en-US" dirty="0"/>
              <a:t>60% to Valleys and Orients</a:t>
            </a:r>
          </a:p>
          <a:p>
            <a:r>
              <a:rPr lang="en-US" dirty="0"/>
              <a:t>40% to House of the Temple &amp; SR Foundation</a:t>
            </a:r>
          </a:p>
          <a:p>
            <a:endParaRPr lang="en-US" dirty="0"/>
          </a:p>
          <a:p>
            <a:r>
              <a:rPr lang="en-US" dirty="0"/>
              <a:t>Don’t forget This is a membership perk.</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153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CGA’s are another great tool for helping to manifest your Masonic Mission. </a:t>
            </a:r>
          </a:p>
          <a:p>
            <a:endParaRPr lang="en-US" dirty="0"/>
          </a:p>
          <a:p>
            <a:pPr defTabSz="942289">
              <a:defRPr/>
            </a:pPr>
            <a:r>
              <a:rPr lang="en-US" dirty="0"/>
              <a:t>A CGA is a contract between a charity such as the Scottish Rite Foundation, and a donor. In exchange for a cash gift, the annuitant receives a guaranteed regular income until death in addition to a tax deduction.</a:t>
            </a:r>
          </a:p>
          <a:p>
            <a:pPr defTabSz="942289">
              <a:defRPr/>
            </a:pPr>
            <a:endParaRPr lang="en-US" dirty="0"/>
          </a:p>
          <a:p>
            <a:pPr defTabSz="942289">
              <a:defRPr/>
            </a:pPr>
            <a:r>
              <a:rPr lang="en-US" b="1" dirty="0"/>
              <a:t>Rates are based on the American Council of Gift Annuities and vary based on the age of the annuitant.</a:t>
            </a:r>
          </a:p>
          <a:p>
            <a:endParaRPr lang="en-US" dirty="0"/>
          </a:p>
          <a:p>
            <a:r>
              <a:rPr lang="en-US" b="1" dirty="0"/>
              <a:t>One thing to keep in mind</a:t>
            </a:r>
            <a:r>
              <a:rPr lang="en-US" dirty="0"/>
              <a:t> - if a donor is at least 70 ½ years of age, they can make direct transfer from their Independent Retirement Account (IRA) to a qualified charity, the money donated never enters their bank account and so is not included in taxable income.</a:t>
            </a:r>
          </a:p>
          <a:p>
            <a:endParaRPr lang="en-US" dirty="0"/>
          </a:p>
          <a:p>
            <a:r>
              <a:rPr lang="en-US" b="1" dirty="0"/>
              <a:t>Of our Approx 108,000 members in the Southern Jurisdiction 55% is aged 70 or older</a:t>
            </a:r>
            <a:r>
              <a:rPr lang="en-US" dirty="0"/>
              <a:t>, this presents a huge opportunity for these members to make an impact for our Foundations!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962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Acacia Guild members here today? </a:t>
            </a:r>
          </a:p>
          <a:p>
            <a:r>
              <a:rPr lang="en-US" dirty="0"/>
              <a:t>Please stand and be recognized (round of applause).</a:t>
            </a:r>
          </a:p>
          <a:p>
            <a:endParaRPr lang="en-US" dirty="0"/>
          </a:p>
          <a:p>
            <a:r>
              <a:rPr lang="en-US" dirty="0"/>
              <a:t>Acacia Guild funds are split evenly between House of the Temple Historic Preservation Fund and The Scottish Rite Foundation</a:t>
            </a:r>
          </a:p>
          <a:p>
            <a:endParaRPr lang="en-US" dirty="0"/>
          </a:p>
          <a:p>
            <a:r>
              <a:rPr lang="en-US" dirty="0"/>
              <a:t>Let’s remind ourselves…</a:t>
            </a:r>
          </a:p>
          <a:p>
            <a:endParaRPr lang="en-US" dirty="0"/>
          </a:p>
          <a:p>
            <a:r>
              <a:rPr lang="en-US" dirty="0"/>
              <a:t>	HOT</a:t>
            </a:r>
          </a:p>
          <a:p>
            <a:r>
              <a:rPr lang="en-US" dirty="0"/>
              <a:t>	This is to support the headquarters of the mother council of the world! Modeled after one of the 7 wonders of the world, the Tomb of Mausolus at Halicarnassus, in Turkey. Designed by John Russell Pope, who was the architect behind the Thomas Jefferson Memorial, National Archives Museum, National Gallery of Art’s West Building. Final resting place of our First Sovereign Grand Commander Albert Pike.</a:t>
            </a:r>
          </a:p>
          <a:p>
            <a:endParaRPr lang="en-US" dirty="0"/>
          </a:p>
          <a:p>
            <a:r>
              <a:rPr lang="en-US" dirty="0"/>
              <a:t>	SRF</a:t>
            </a:r>
          </a:p>
          <a:p>
            <a:r>
              <a:rPr lang="en-US" dirty="0"/>
              <a:t>	This is supporting…</a:t>
            </a:r>
          </a:p>
          <a:p>
            <a:r>
              <a:rPr lang="en-US" dirty="0"/>
              <a:t>	</a:t>
            </a:r>
            <a:r>
              <a:rPr lang="en-US" dirty="0" err="1"/>
              <a:t>RiteCare</a:t>
            </a:r>
            <a:r>
              <a:rPr lang="en-US" dirty="0"/>
              <a:t> Scottish Rite Childhood Language Program (SRCLP)</a:t>
            </a:r>
          </a:p>
          <a:p>
            <a:r>
              <a:rPr lang="en-US" dirty="0"/>
              <a:t>	Scholarships</a:t>
            </a:r>
          </a:p>
          <a:p>
            <a:r>
              <a:rPr lang="en-US" dirty="0"/>
              <a:t>	Grants</a:t>
            </a:r>
          </a:p>
          <a:p>
            <a:r>
              <a:rPr lang="en-US" dirty="0"/>
              <a:t>	Community support and disaster relief</a:t>
            </a:r>
          </a:p>
          <a:p>
            <a:endParaRPr lang="en-US" dirty="0"/>
          </a:p>
          <a:p>
            <a:r>
              <a:rPr lang="en-US" sz="2900" dirty="0">
                <a:latin typeface="Amasis MT Pro" panose="02040504050005020304" pitchFamily="18" charset="0"/>
              </a:rPr>
              <a:t>The medallion:</a:t>
            </a:r>
          </a:p>
          <a:p>
            <a:pPr lvl="1"/>
            <a:r>
              <a:rPr lang="en-US" sz="2900" dirty="0">
                <a:latin typeface="Amasis MT Pro Light" panose="02040304050005020304" pitchFamily="18" charset="0"/>
              </a:rPr>
              <a:t>.999% fine silver with a soft purple collar and Velcro clasp</a:t>
            </a:r>
          </a:p>
          <a:p>
            <a:pPr lvl="1"/>
            <a:r>
              <a:rPr lang="en-US" sz="2900" dirty="0">
                <a:latin typeface="Amasis MT Pro Light" panose="02040304050005020304" pitchFamily="18" charset="0"/>
              </a:rPr>
              <a:t>Each are individually numbered</a:t>
            </a:r>
          </a:p>
          <a:p>
            <a:pPr lvl="1"/>
            <a:r>
              <a:rPr lang="en-US" sz="2900" dirty="0">
                <a:latin typeface="Amasis MT Pro Light" panose="02040304050005020304" pitchFamily="18" charset="0"/>
              </a:rPr>
              <a:t>Features the symbol of immortal life, the acacia plant</a:t>
            </a:r>
          </a:p>
          <a:p>
            <a:pPr lvl="1"/>
            <a:r>
              <a:rPr lang="en-US" sz="2900" dirty="0">
                <a:latin typeface="Amasis MT Pro Light" panose="02040304050005020304" pitchFamily="18" charset="0"/>
              </a:rPr>
              <a:t>For each year of membership in the Guild the recipient earns an additional sterling silver star to add to the ribbon</a:t>
            </a:r>
          </a:p>
          <a:p>
            <a:endParaRPr lang="en-US" dirty="0"/>
          </a:p>
          <a:p>
            <a:r>
              <a:rPr lang="en-US" dirty="0"/>
              <a:t>Recent tax changes means that you can deduct your Acacia Guild membership without needing to itemize on your taxes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23689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943F3-A447-B35C-DF50-7BF29E97D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EA2E8-CDC5-FDF4-9624-1DA07F398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CBF4F-7B79-A9FF-35FA-94EB4CF8F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081F23-5EFF-C443-5858-012C227644ED}"/>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99635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33F5-2BF7-103B-3747-4D3823290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22D35-3D46-A197-B713-E341B17FB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E4419-59C4-CE89-422B-B2774C42A39C}"/>
              </a:ext>
            </a:extLst>
          </p:cNvPr>
          <p:cNvSpPr>
            <a:spLocks noGrp="1"/>
          </p:cNvSpPr>
          <p:nvPr>
            <p:ph type="body" idx="1"/>
          </p:nvPr>
        </p:nvSpPr>
        <p:spPr/>
        <p:txBody>
          <a:bodyPr/>
          <a:lstStyle/>
          <a:p>
            <a:r>
              <a:rPr lang="en-US" dirty="0"/>
              <a:t>The Scottish Rite Donor Recognition Program honors our brethren, family, and friends who have made generous financial contributions to the Scottish Rite philanthropies, such as the House of the Temple Historic Preservation Foundation, The Scottish Rite Foundation or local Scottish Rite programs.</a:t>
            </a:r>
          </a:p>
          <a:p>
            <a:endParaRPr lang="en-US" dirty="0"/>
          </a:p>
          <a:p>
            <a:r>
              <a:rPr lang="en-US" dirty="0"/>
              <a:t>Donations are cumulative over a member’s lifetime, so even the smallest gift can snowball into something but larger as time goes on, you never know…</a:t>
            </a:r>
          </a:p>
          <a:p>
            <a:endParaRPr lang="en-US" dirty="0"/>
          </a:p>
        </p:txBody>
      </p:sp>
      <p:sp>
        <p:nvSpPr>
          <p:cNvPr id="4" name="Slide Number Placeholder 3">
            <a:extLst>
              <a:ext uri="{FF2B5EF4-FFF2-40B4-BE49-F238E27FC236}">
                <a16:creationId xmlns:a16="http://schemas.microsoft.com/office/drawing/2014/main" id="{C10A78F2-1FDD-840A-A7B4-148FACFDFCEC}"/>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72566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brainstorm, review what’s working and what’s not working as far as development is concerned in your Valley.</a:t>
            </a:r>
          </a:p>
          <a:p>
            <a:endParaRPr lang="en-US" dirty="0"/>
          </a:p>
          <a:p>
            <a:r>
              <a:rPr lang="en-US" dirty="0"/>
              <a:t>The Development Office operates at no cost to you, why not take advantage of our tools and expertise?</a:t>
            </a:r>
          </a:p>
          <a:p>
            <a:endParaRPr lang="en-US" dirty="0"/>
          </a:p>
          <a:p>
            <a:r>
              <a:rPr lang="en-US" dirty="0"/>
              <a:t>We cover a vast array of Valleys and Orients, we can provide insights to you that can save you time and headaches</a:t>
            </a:r>
          </a:p>
          <a:p>
            <a:endParaRPr lang="en-US" dirty="0"/>
          </a:p>
          <a:p>
            <a:r>
              <a:rPr lang="en-US" dirty="0"/>
              <a:t>Please take information back to your Valleys and help keep what we have discussed today “top of mind” for your membership, create that culture of giving we discussed earlier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67003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9BCC211-6F0B-774D-BFD8-14EF58F07BF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96787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DCEB-53AA-BCF9-30FE-702FFD59C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3994C-D5AC-4B87-275C-96A291304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5E7F6-71EF-DD63-09D2-5244FFB3A4F3}"/>
              </a:ext>
            </a:extLst>
          </p:cNvPr>
          <p:cNvSpPr>
            <a:spLocks noGrp="1"/>
          </p:cNvSpPr>
          <p:nvPr>
            <p:ph type="body" idx="1"/>
          </p:nvPr>
        </p:nvSpPr>
        <p:spPr/>
        <p:txBody>
          <a:bodyPr/>
          <a:lstStyle/>
          <a:p>
            <a:r>
              <a:rPr lang="en-US" dirty="0"/>
              <a:t>Introduce Peyton Anderson, 32°</a:t>
            </a:r>
          </a:p>
        </p:txBody>
      </p:sp>
      <p:sp>
        <p:nvSpPr>
          <p:cNvPr id="4" name="Slide Number Placeholder 3">
            <a:extLst>
              <a:ext uri="{FF2B5EF4-FFF2-40B4-BE49-F238E27FC236}">
                <a16:creationId xmlns:a16="http://schemas.microsoft.com/office/drawing/2014/main" id="{F10A68D3-4BC0-8D46-A744-0E0588ABEBB3}"/>
              </a:ext>
            </a:extLst>
          </p:cNvPr>
          <p:cNvSpPr>
            <a:spLocks noGrp="1"/>
          </p:cNvSpPr>
          <p:nvPr>
            <p:ph type="sldNum" sz="quarter" idx="5"/>
          </p:nvPr>
        </p:nvSpPr>
        <p:spPr/>
        <p:txBody>
          <a:bodyPr/>
          <a:lstStyle/>
          <a:p>
            <a:fld id="{CE1788F2-A4D9-4179-8BA5-C3F12DF802D3}" type="slidenum">
              <a:rPr lang="en-US" smtClean="0"/>
              <a:t>42</a:t>
            </a:fld>
            <a:endParaRPr lang="en-US"/>
          </a:p>
        </p:txBody>
      </p:sp>
    </p:spTree>
    <p:extLst>
      <p:ext uri="{BB962C8B-B14F-4D97-AF65-F5344CB8AC3E}">
        <p14:creationId xmlns:p14="http://schemas.microsoft.com/office/powerpoint/2010/main" val="4062004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1bf8d60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Masons, we tend to get stuck in our ways.  </a:t>
            </a:r>
          </a:p>
          <a:p>
            <a:endParaRPr lang="en-US" dirty="0"/>
          </a:p>
          <a:p>
            <a:r>
              <a:rPr lang="en-US" dirty="0"/>
              <a:t>How many times have we all heard the age-old Masonic phrase “</a:t>
            </a:r>
            <a:r>
              <a:rPr lang="en-US" i="1" dirty="0"/>
              <a:t>that’s not how we used to do it</a:t>
            </a:r>
            <a:r>
              <a:rPr lang="en-US" dirty="0"/>
              <a:t>”?</a:t>
            </a:r>
          </a:p>
          <a:p>
            <a:endParaRPr lang="en-US" dirty="0"/>
          </a:p>
          <a:p>
            <a:r>
              <a:rPr lang="en-US" dirty="0"/>
              <a:t>The problem is that if we do things how we’ve always done them, we will continue to get the result we’ve always gotten.</a:t>
            </a:r>
          </a:p>
        </p:txBody>
      </p:sp>
      <p:sp>
        <p:nvSpPr>
          <p:cNvPr id="4" name="Slide Number Placeholder 3"/>
          <p:cNvSpPr>
            <a:spLocks noGrp="1"/>
          </p:cNvSpPr>
          <p:nvPr>
            <p:ph type="sldNum" sz="quarter" idx="5"/>
          </p:nvPr>
        </p:nvSpPr>
        <p:spPr/>
        <p:txBody>
          <a:bodyPr/>
          <a:lstStyle/>
          <a:p>
            <a:fld id="{CE1788F2-A4D9-4179-8BA5-C3F12DF802D3}" type="slidenum">
              <a:rPr lang="en-US" smtClean="0"/>
              <a:t>4</a:t>
            </a:fld>
            <a:endParaRPr lang="en-US"/>
          </a:p>
        </p:txBody>
      </p:sp>
    </p:spTree>
    <p:extLst>
      <p:ext uri="{BB962C8B-B14F-4D97-AF65-F5344CB8AC3E}">
        <p14:creationId xmlns:p14="http://schemas.microsoft.com/office/powerpoint/2010/main" val="3600151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c8a316e0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c8a316e0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c54e903e6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c54e903e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d0aaa4269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d0aaa426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d4fd2d79f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d4fd2d79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c8a316e0a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c8a316e0a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d0aaa4269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d0aaa4269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d1bf8d60a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0f41e192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2fc2de9d9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2fc2de9d9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d0aaa4269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d0aaa4269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But its time for us to start thinking outside the box.  </a:t>
            </a:r>
          </a:p>
          <a:p>
            <a:endParaRPr lang="en-US" sz="1800" dirty="0"/>
          </a:p>
          <a:p>
            <a:r>
              <a:rPr lang="en-US" sz="1800" dirty="0"/>
              <a:t>For many years, the model of the Scottish Rite is to have Master Masons come to the Valley to become Scottish Rite Masons.  </a:t>
            </a:r>
          </a:p>
          <a:p>
            <a:endParaRPr lang="en-US" sz="1800" dirty="0"/>
          </a:p>
          <a:p>
            <a:r>
              <a:rPr lang="en-US" sz="1800" dirty="0"/>
              <a:t>But what if we turn that idea around and Bring the VALLEY to the Master Masons?</a:t>
            </a:r>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4" name="Slide Number Placeholder 3"/>
          <p:cNvSpPr>
            <a:spLocks noGrp="1"/>
          </p:cNvSpPr>
          <p:nvPr>
            <p:ph type="sldNum" sz="quarter" idx="5"/>
          </p:nvPr>
        </p:nvSpPr>
        <p:spPr/>
        <p:txBody>
          <a:bodyPr/>
          <a:lstStyle/>
          <a:p>
            <a:fld id="{CE1788F2-A4D9-4179-8BA5-C3F12DF802D3}" type="slidenum">
              <a:rPr lang="en-US" smtClean="0"/>
              <a:t>5</a:t>
            </a:fld>
            <a:endParaRPr lang="en-US"/>
          </a:p>
        </p:txBody>
      </p:sp>
    </p:spTree>
    <p:extLst>
      <p:ext uri="{BB962C8B-B14F-4D97-AF65-F5344CB8AC3E}">
        <p14:creationId xmlns:p14="http://schemas.microsoft.com/office/powerpoint/2010/main" val="2594286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d0aaa4269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d0aaa4269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86fec561a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86fec561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d1bf8d60a4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d1bf8d60a4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b94ea5e6e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b94ea5e6e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b94ea5e6e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b94ea5e6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d1bf8d60a4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d1bf8d60a4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b991bd526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b991bd526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c8a316e0a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c8a316e0a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b991bd526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b991bd526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c8a316e0a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c8a316e0a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what the Rite on the Road Program is all about.  </a:t>
            </a:r>
          </a:p>
          <a:p>
            <a:endParaRPr lang="en-US" dirty="0"/>
          </a:p>
          <a:p>
            <a:r>
              <a:rPr lang="en-US" dirty="0"/>
              <a:t>Rather than having Masons drive from all over your Orient to come to a Valley, with permission of your SGIG or Deputy and the Grand Lodge in your Jurisdiction the Valley can use minimal props and visit a Blue Lodge, open a lodge of perfection and confer the 4</a:t>
            </a:r>
            <a:r>
              <a:rPr lang="en-US" baseline="30000" dirty="0"/>
              <a:t>th</a:t>
            </a:r>
            <a:r>
              <a:rPr lang="en-US" dirty="0"/>
              <a:t> degree.</a:t>
            </a:r>
          </a:p>
          <a:p>
            <a:endParaRPr lang="en-US" dirty="0"/>
          </a:p>
          <a:p>
            <a:r>
              <a:rPr lang="en-US" dirty="0"/>
              <a:t>For the Blue Lodge, this serves as an exciting Masonic engagement opportunity for the Masons of that Lodge and for the Valley it’s a chance to welcome new members. </a:t>
            </a:r>
          </a:p>
          <a:p>
            <a:endParaRPr lang="en-US" dirty="0"/>
          </a:p>
          <a:p>
            <a:r>
              <a:rPr lang="en-US" dirty="0"/>
              <a:t>Our Brothers in the NMJ have been using a version of this program on video for the last few years, with great success. </a:t>
            </a:r>
          </a:p>
          <a:p>
            <a:endParaRPr lang="en-US" dirty="0"/>
          </a:p>
          <a:p>
            <a:r>
              <a:rPr lang="en-US" dirty="0"/>
              <a:t>But can it be done in person?  YES. </a:t>
            </a:r>
          </a:p>
          <a:p>
            <a:endParaRPr lang="en-US" dirty="0"/>
          </a:p>
          <a:p>
            <a:r>
              <a:rPr lang="en-US" dirty="0"/>
              <a:t>Any location that a blue lodge meets will work very well for our </a:t>
            </a:r>
            <a:r>
              <a:rPr lang="en-US" dirty="0" err="1"/>
              <a:t>scottish</a:t>
            </a:r>
            <a:r>
              <a:rPr lang="en-US" dirty="0"/>
              <a:t> rite degrees. </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6</a:t>
            </a:fld>
            <a:endParaRPr lang="en-US"/>
          </a:p>
        </p:txBody>
      </p:sp>
    </p:spTree>
    <p:extLst>
      <p:ext uri="{BB962C8B-B14F-4D97-AF65-F5344CB8AC3E}">
        <p14:creationId xmlns:p14="http://schemas.microsoft.com/office/powerpoint/2010/main" val="1384213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c8a316e0a9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c8a316e0a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d1bf8d60a4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d1bf8d60a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3c8a316e0a9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3c8a316e0a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b94ea5e6e0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3b94ea5e6e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d1bf8d60a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c8a316e0a9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3c8a316e0a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0f41e19245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0f41e19245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cce3f6f41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3cce3f6f41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d1bf8d60a4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d1bf8d60a4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E3C36-A51A-A435-D7F2-554461B74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D401B-FED0-80D6-D274-9CED6C3747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91EE6-11D0-5295-0AC5-C689A04ADD25}"/>
              </a:ext>
            </a:extLst>
          </p:cNvPr>
          <p:cNvSpPr>
            <a:spLocks noGrp="1"/>
          </p:cNvSpPr>
          <p:nvPr>
            <p:ph type="body" idx="1"/>
          </p:nvPr>
        </p:nvSpPr>
        <p:spPr/>
        <p:txBody>
          <a:bodyPr/>
          <a:lstStyle/>
          <a:p>
            <a:r>
              <a:rPr lang="en-US" dirty="0"/>
              <a:t>Introduce Peyton Anderson, 32°</a:t>
            </a:r>
          </a:p>
        </p:txBody>
      </p:sp>
      <p:sp>
        <p:nvSpPr>
          <p:cNvPr id="4" name="Slide Number Placeholder 3">
            <a:extLst>
              <a:ext uri="{FF2B5EF4-FFF2-40B4-BE49-F238E27FC236}">
                <a16:creationId xmlns:a16="http://schemas.microsoft.com/office/drawing/2014/main" id="{67DEED71-E278-6AF0-A6CC-F07DFBB26C44}"/>
              </a:ext>
            </a:extLst>
          </p:cNvPr>
          <p:cNvSpPr>
            <a:spLocks noGrp="1"/>
          </p:cNvSpPr>
          <p:nvPr>
            <p:ph type="sldNum" sz="quarter" idx="5"/>
          </p:nvPr>
        </p:nvSpPr>
        <p:spPr/>
        <p:txBody>
          <a:bodyPr/>
          <a:lstStyle/>
          <a:p>
            <a:fld id="{CE1788F2-A4D9-4179-8BA5-C3F12DF802D3}" type="slidenum">
              <a:rPr lang="en-US" smtClean="0"/>
              <a:t>73</a:t>
            </a:fld>
            <a:endParaRPr lang="en-US"/>
          </a:p>
        </p:txBody>
      </p:sp>
    </p:spTree>
    <p:extLst>
      <p:ext uri="{BB962C8B-B14F-4D97-AF65-F5344CB8AC3E}">
        <p14:creationId xmlns:p14="http://schemas.microsoft.com/office/powerpoint/2010/main" val="179471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Performing the degrees on stage or in a fully outfitted Lodge room setting, is great.  </a:t>
            </a:r>
          </a:p>
          <a:p>
            <a:endParaRPr lang="en-US" dirty="0"/>
          </a:p>
          <a:p>
            <a:r>
              <a:rPr lang="en-US" dirty="0"/>
              <a:t>But our degrees are powerful and transformative even without stage lights or tons of props.  </a:t>
            </a:r>
          </a:p>
          <a:p>
            <a:endParaRPr lang="en-US" dirty="0"/>
          </a:p>
          <a:p>
            <a:r>
              <a:rPr lang="en-US" dirty="0"/>
              <a:t>The degrees can be performed virtually anywhere, anytime and give More Light in Masonry to Master Masons.  Which is our promise.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7</a:t>
            </a:fld>
            <a:endParaRPr lang="en-US"/>
          </a:p>
        </p:txBody>
      </p:sp>
    </p:spTree>
    <p:extLst>
      <p:ext uri="{BB962C8B-B14F-4D97-AF65-F5344CB8AC3E}">
        <p14:creationId xmlns:p14="http://schemas.microsoft.com/office/powerpoint/2010/main" val="299108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 prove that we are going to have the Scottish Rite Valley of Dallas Degree team perform the fourth degree right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like to now introduce the degree Thomas Pope PR &amp; Director of Work Valley of Fayetteville. </a:t>
            </a:r>
          </a:p>
          <a:p>
            <a:endParaRPr lang="en-US" dirty="0"/>
          </a:p>
        </p:txBody>
      </p:sp>
      <p:sp>
        <p:nvSpPr>
          <p:cNvPr id="4" name="Slide Number Placeholder 3"/>
          <p:cNvSpPr>
            <a:spLocks noGrp="1"/>
          </p:cNvSpPr>
          <p:nvPr>
            <p:ph type="sldNum" sz="quarter" idx="5"/>
          </p:nvPr>
        </p:nvSpPr>
        <p:spPr/>
        <p:txBody>
          <a:bodyPr/>
          <a:lstStyle/>
          <a:p>
            <a:fld id="{CE1788F2-A4D9-4179-8BA5-C3F12DF802D3}" type="slidenum">
              <a:rPr lang="en-US" smtClean="0"/>
              <a:t>8</a:t>
            </a:fld>
            <a:endParaRPr lang="en-US"/>
          </a:p>
        </p:txBody>
      </p:sp>
    </p:spTree>
    <p:extLst>
      <p:ext uri="{BB962C8B-B14F-4D97-AF65-F5344CB8AC3E}">
        <p14:creationId xmlns:p14="http://schemas.microsoft.com/office/powerpoint/2010/main" val="303728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4D03-30F1-F54C-3EC3-EE9F2002E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2A2F3-C1E9-C8BA-7FBC-21CB79A4F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80F98-D97F-ECA2-8EEC-D1D54FCB1609}"/>
              </a:ext>
            </a:extLst>
          </p:cNvPr>
          <p:cNvSpPr>
            <a:spLocks noGrp="1"/>
          </p:cNvSpPr>
          <p:nvPr>
            <p:ph type="body" idx="1"/>
          </p:nvPr>
        </p:nvSpPr>
        <p:spPr/>
        <p:txBody>
          <a:bodyPr/>
          <a:lstStyle/>
          <a:p>
            <a:r>
              <a:rPr lang="en-US" dirty="0"/>
              <a:t>We have created a special how to guide for the Rite on the Road program, and we are calling it our Traveling Rite Guide.  </a:t>
            </a:r>
          </a:p>
          <a:p>
            <a:endParaRPr lang="en-US" dirty="0"/>
          </a:p>
          <a:p>
            <a:r>
              <a:rPr lang="en-US" dirty="0"/>
              <a:t>To keep this part of the presentation a surprise for the other conferences, we are going to send you the guide the Monday immediately following the final conference on April 13.</a:t>
            </a:r>
          </a:p>
        </p:txBody>
      </p:sp>
      <p:sp>
        <p:nvSpPr>
          <p:cNvPr id="4" name="Slide Number Placeholder 3">
            <a:extLst>
              <a:ext uri="{FF2B5EF4-FFF2-40B4-BE49-F238E27FC236}">
                <a16:creationId xmlns:a16="http://schemas.microsoft.com/office/drawing/2014/main" id="{A76E6285-F56C-48C8-85AA-EE0761DCC3FF}"/>
              </a:ext>
            </a:extLst>
          </p:cNvPr>
          <p:cNvSpPr>
            <a:spLocks noGrp="1"/>
          </p:cNvSpPr>
          <p:nvPr>
            <p:ph type="sldNum" sz="quarter" idx="5"/>
          </p:nvPr>
        </p:nvSpPr>
        <p:spPr/>
        <p:txBody>
          <a:bodyPr/>
          <a:lstStyle/>
          <a:p>
            <a:fld id="{CE1788F2-A4D9-4179-8BA5-C3F12DF802D3}" type="slidenum">
              <a:rPr lang="en-US" smtClean="0"/>
              <a:t>9</a:t>
            </a:fld>
            <a:endParaRPr lang="en-US"/>
          </a:p>
        </p:txBody>
      </p:sp>
    </p:spTree>
    <p:extLst>
      <p:ext uri="{BB962C8B-B14F-4D97-AF65-F5344CB8AC3E}">
        <p14:creationId xmlns:p14="http://schemas.microsoft.com/office/powerpoint/2010/main" val="214249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D4DAE-D4C5-7857-20F6-C76BEB428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C6FDBA-2166-BF0D-07AB-DF95254ED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194881-7565-C317-10F9-0715E6A40429}"/>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5" name="Footer Placeholder 4">
            <a:extLst>
              <a:ext uri="{FF2B5EF4-FFF2-40B4-BE49-F238E27FC236}">
                <a16:creationId xmlns:a16="http://schemas.microsoft.com/office/drawing/2014/main" id="{BDDE8245-553B-B191-17A8-26D81E637A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1D115E-49AD-1400-E6C0-69A45F6970E5}"/>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spTree>
    <p:extLst>
      <p:ext uri="{BB962C8B-B14F-4D97-AF65-F5344CB8AC3E}">
        <p14:creationId xmlns:p14="http://schemas.microsoft.com/office/powerpoint/2010/main" val="74283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BE18-847C-DE4D-42F1-12707275DA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429008-F5F4-3664-5908-6BC013FB4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3CF52-49A9-9F05-AD08-F6A37FC3697D}"/>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5" name="Footer Placeholder 4">
            <a:extLst>
              <a:ext uri="{FF2B5EF4-FFF2-40B4-BE49-F238E27FC236}">
                <a16:creationId xmlns:a16="http://schemas.microsoft.com/office/drawing/2014/main" id="{35002C1D-0B26-1FC6-12FA-1A46A714C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034C75-F3A1-D9D9-5816-206D3A9C2A90}"/>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7" name="Picture 6" descr="A symbol of a bird with wings and a crown&#10;&#10;AI-generated content may be incorrect.">
            <a:extLst>
              <a:ext uri="{FF2B5EF4-FFF2-40B4-BE49-F238E27FC236}">
                <a16:creationId xmlns:a16="http://schemas.microsoft.com/office/drawing/2014/main" id="{574891EC-47F4-9681-B6EE-068A444291BC}"/>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2696105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C46045-8759-DA78-F06E-C95702386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07839-33C3-0A8C-18C4-E4F3392EAD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4A336-415A-08F8-7306-334CFCDCD596}"/>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5" name="Footer Placeholder 4">
            <a:extLst>
              <a:ext uri="{FF2B5EF4-FFF2-40B4-BE49-F238E27FC236}">
                <a16:creationId xmlns:a16="http://schemas.microsoft.com/office/drawing/2014/main" id="{B6D693CB-3689-503E-F3F6-EBFBA48674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01B071-9B10-C5DA-26C4-AD3C3CBBD98A}"/>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7" name="Picture 6" descr="A symbol of a bird with wings and a crown&#10;&#10;AI-generated content may be incorrect.">
            <a:extLst>
              <a:ext uri="{FF2B5EF4-FFF2-40B4-BE49-F238E27FC236}">
                <a16:creationId xmlns:a16="http://schemas.microsoft.com/office/drawing/2014/main" id="{E495D0FC-3858-2387-8DF5-4AE096BDA815}"/>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262105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1"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4/12/2026</a:t>
            </a:fld>
            <a:endParaRPr lang="en-US"/>
          </a:p>
        </p:txBody>
      </p:sp>
      <p:sp>
        <p:nvSpPr>
          <p:cNvPr id="5" name="Footer Placeholder 4"/>
          <p:cNvSpPr>
            <a:spLocks noGrp="1"/>
          </p:cNvSpPr>
          <p:nvPr>
            <p:ph type="ftr" sz="quarter" idx="11"/>
          </p:nvPr>
        </p:nvSpPr>
        <p:spPr>
          <a:xfrm>
            <a:off x="2416501" y="329309"/>
            <a:ext cx="4973915" cy="309201"/>
          </a:xfrm>
        </p:spPr>
        <p:txBody>
          <a:bodyPr/>
          <a:lstStyle/>
          <a:p>
            <a:endParaRPr lang="en-US"/>
          </a:p>
        </p:txBody>
      </p:sp>
      <p:sp>
        <p:nvSpPr>
          <p:cNvPr id="6" name="Slide Number Placeholder 5"/>
          <p:cNvSpPr>
            <a:spLocks noGrp="1"/>
          </p:cNvSpPr>
          <p:nvPr>
            <p:ph type="sldNum" sz="quarter" idx="12"/>
          </p:nvPr>
        </p:nvSpPr>
        <p:spPr>
          <a:xfrm>
            <a:off x="1437665" y="798973"/>
            <a:ext cx="811019" cy="503579"/>
          </a:xfrm>
        </p:spPr>
        <p:txBody>
          <a:bodyPr/>
          <a:lstStyle/>
          <a:p>
            <a:fld id="{C1FF6DA9-008F-8B48-92A6-B652298478BF}" type="slidenum">
              <a:rPr lang="en-US" smtClean="0"/>
              <a:t>‹#›</a:t>
            </a:fld>
            <a:endParaRPr lang="en-US"/>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2463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33" name="Straight Connecto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2079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7"/>
            <a:ext cx="8630447" cy="1012929"/>
          </a:xfrm>
        </p:spPr>
        <p:txBody>
          <a:bodyPr tIns="91440">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5" name="Straight Connecto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6217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35" name="Straight Connecto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831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cxnSp>
        <p:nvCxnSpPr>
          <p:cNvPr id="29" name="Straight Connecto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5232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cxnSp>
        <p:nvCxnSpPr>
          <p:cNvPr id="25" name="Straight Connecto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9793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01211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17" name="Straight Connecto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366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C8B3-55AF-95FB-F462-304E9EE94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F4900-3BCB-E0DF-64D9-4DACC6366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0942A-ABD3-7754-9A0E-F85F60DD4B94}"/>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5" name="Footer Placeholder 4">
            <a:extLst>
              <a:ext uri="{FF2B5EF4-FFF2-40B4-BE49-F238E27FC236}">
                <a16:creationId xmlns:a16="http://schemas.microsoft.com/office/drawing/2014/main" id="{275528DF-F646-51D0-6CA9-B76820EC64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E0EB24-0FF1-1B19-442C-C539D09882D2}"/>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7" name="Picture 6" descr="A symbol of a bird with wings and a crown&#10;&#10;AI-generated content may be incorrect.">
            <a:extLst>
              <a:ext uri="{FF2B5EF4-FFF2-40B4-BE49-F238E27FC236}">
                <a16:creationId xmlns:a16="http://schemas.microsoft.com/office/drawing/2014/main" id="{40A4A2AD-FEC9-84CF-BF64-A70217004840}"/>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72052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0" y="3145993"/>
            <a:ext cx="5524404" cy="2003743"/>
          </a:xfrm>
        </p:spPr>
        <p:txBody>
          <a:bodyPr>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fld id="{5BCAD085-E8A6-8845-BD4E-CB4CCA059FC4}" type="datetimeFigureOut">
              <a:rPr lang="en-US" smtClean="0"/>
              <a:t>4/12/2026</a:t>
            </a:fld>
            <a:endParaRPr lang="en-US"/>
          </a:p>
        </p:txBody>
      </p:sp>
      <p:sp>
        <p:nvSpPr>
          <p:cNvPr id="6" name="Footer Placeholder 5"/>
          <p:cNvSpPr>
            <a:spLocks noGrp="1"/>
          </p:cNvSpPr>
          <p:nvPr>
            <p:ph type="ftr" sz="quarter" idx="11"/>
          </p:nvPr>
        </p:nvSpPr>
        <p:spPr>
          <a:xfrm>
            <a:off x="1447383" y="318641"/>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26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26" name="Straight Connecto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6974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4"/>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3" y="798974"/>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071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653256"/>
          </a:xfrm>
          <a:prstGeom prst="rect">
            <a:avLst/>
          </a:prstGeom>
        </p:spPr>
        <p:txBody>
          <a:bodyPr wrap="square" lIns="0" tIns="0" rIns="0" bIns="0">
            <a:spAutoFit/>
          </a:bodyPr>
          <a:lstStyle>
            <a:lvl1pPr>
              <a:defRPr sz="4245" b="0" i="0">
                <a:solidFill>
                  <a:schemeClr val="tx1"/>
                </a:solidFill>
                <a:latin typeface="Bookman Old Style"/>
                <a:cs typeface="Bookman Old Style"/>
              </a:defRPr>
            </a:lvl1pPr>
          </a:lstStyle>
          <a:p>
            <a:endParaRPr/>
          </a:p>
        </p:txBody>
      </p:sp>
      <p:sp>
        <p:nvSpPr>
          <p:cNvPr id="3" name="Holder 3"/>
          <p:cNvSpPr>
            <a:spLocks noGrp="1"/>
          </p:cNvSpPr>
          <p:nvPr>
            <p:ph type="subTitle" idx="4"/>
          </p:nvPr>
        </p:nvSpPr>
        <p:spPr>
          <a:xfrm>
            <a:off x="1828800" y="3840480"/>
            <a:ext cx="8534400" cy="443198"/>
          </a:xfrm>
          <a:prstGeom prst="rect">
            <a:avLst/>
          </a:prstGeom>
        </p:spPr>
        <p:txBody>
          <a:bodyPr wrap="square" lIns="0" tIns="0" rIns="0" bIns="0">
            <a:spAutoFit/>
          </a:bodyPr>
          <a:lstStyle>
            <a:lvl1pPr>
              <a:defRPr sz="2880" b="0" i="0">
                <a:solidFill>
                  <a:schemeClr val="tx1"/>
                </a:solidFill>
                <a:latin typeface="DIN Next LT Pro"/>
                <a:cs typeface="DIN Next LT Pr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6604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1713" y="763135"/>
            <a:ext cx="5136352" cy="653256"/>
          </a:xfrm>
        </p:spPr>
        <p:txBody>
          <a:bodyPr lIns="0" tIns="0" rIns="0" bIns="0"/>
          <a:lstStyle>
            <a:lvl1pPr>
              <a:defRPr sz="4245" b="0" i="0">
                <a:solidFill>
                  <a:schemeClr val="tx1"/>
                </a:solidFill>
                <a:latin typeface="Bookman Old Style"/>
                <a:cs typeface="Bookman Old Style"/>
              </a:defRPr>
            </a:lvl1pPr>
          </a:lstStyle>
          <a:p>
            <a:endParaRPr/>
          </a:p>
        </p:txBody>
      </p:sp>
      <p:sp>
        <p:nvSpPr>
          <p:cNvPr id="3" name="Holder 3"/>
          <p:cNvSpPr>
            <a:spLocks noGrp="1"/>
          </p:cNvSpPr>
          <p:nvPr>
            <p:ph type="body" idx="1"/>
          </p:nvPr>
        </p:nvSpPr>
        <p:spPr>
          <a:xfrm>
            <a:off x="6880416" y="1298783"/>
            <a:ext cx="4976153" cy="443198"/>
          </a:xfrm>
        </p:spPr>
        <p:txBody>
          <a:bodyPr lIns="0" tIns="0" rIns="0" bIns="0"/>
          <a:lstStyle>
            <a:lvl1pPr>
              <a:defRPr sz="2880" b="0" i="0">
                <a:solidFill>
                  <a:schemeClr val="tx1"/>
                </a:solidFill>
                <a:latin typeface="DIN Next LT Pro"/>
                <a:cs typeface="DIN Next LT Pr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206639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1713" y="763135"/>
            <a:ext cx="5136352" cy="653256"/>
          </a:xfrm>
        </p:spPr>
        <p:txBody>
          <a:bodyPr lIns="0" tIns="0" rIns="0" bIns="0"/>
          <a:lstStyle>
            <a:lvl1pPr>
              <a:defRPr sz="4245" b="0" i="0">
                <a:solidFill>
                  <a:schemeClr val="tx1"/>
                </a:solidFill>
                <a:latin typeface="Bookman Old Style"/>
                <a:cs typeface="Bookman Old Style"/>
              </a:defRPr>
            </a:lvl1pPr>
          </a:lstStyle>
          <a:p>
            <a:endParaRPr/>
          </a:p>
        </p:txBody>
      </p:sp>
      <p:sp>
        <p:nvSpPr>
          <p:cNvPr id="3" name="Holder 3"/>
          <p:cNvSpPr>
            <a:spLocks noGrp="1"/>
          </p:cNvSpPr>
          <p:nvPr>
            <p:ph sz="half" idx="2"/>
          </p:nvPr>
        </p:nvSpPr>
        <p:spPr>
          <a:xfrm>
            <a:off x="609600" y="1577340"/>
            <a:ext cx="5303520" cy="73096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85216" y="2152163"/>
            <a:ext cx="4504031" cy="443198"/>
          </a:xfrm>
          <a:prstGeom prst="rect">
            <a:avLst/>
          </a:prstGeom>
        </p:spPr>
        <p:txBody>
          <a:bodyPr wrap="square" lIns="0" tIns="0" rIns="0" bIns="0">
            <a:spAutoFit/>
          </a:bodyPr>
          <a:lstStyle>
            <a:lvl1pPr>
              <a:defRPr sz="2880" b="0" i="0">
                <a:solidFill>
                  <a:schemeClr val="tx1"/>
                </a:solidFill>
                <a:latin typeface="DIN Next LT Pro"/>
                <a:cs typeface="DIN Next LT Pr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4/12/2026</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39022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1713" y="763135"/>
            <a:ext cx="5136352" cy="653256"/>
          </a:xfrm>
        </p:spPr>
        <p:txBody>
          <a:bodyPr lIns="0" tIns="0" rIns="0" bIns="0"/>
          <a:lstStyle>
            <a:lvl1pPr>
              <a:defRPr sz="4245" b="0" i="0">
                <a:solidFill>
                  <a:schemeClr val="tx1"/>
                </a:solidFill>
                <a:latin typeface="Bookman Old Style"/>
                <a:cs typeface="Bookman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4/12/2026</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450889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96122"/>
            <a:ext cx="12192000" cy="167118"/>
          </a:xfrm>
          <a:custGeom>
            <a:avLst/>
            <a:gdLst/>
            <a:ahLst/>
            <a:cxnLst/>
            <a:rect l="l" t="t" r="r" b="b"/>
            <a:pathLst>
              <a:path w="20104100" h="275590">
                <a:moveTo>
                  <a:pt x="0" y="275270"/>
                </a:moveTo>
                <a:lnTo>
                  <a:pt x="20104100" y="275270"/>
                </a:lnTo>
                <a:lnTo>
                  <a:pt x="20104100" y="0"/>
                </a:lnTo>
                <a:lnTo>
                  <a:pt x="0" y="0"/>
                </a:lnTo>
                <a:lnTo>
                  <a:pt x="0" y="275270"/>
                </a:lnTo>
                <a:close/>
              </a:path>
            </a:pathLst>
          </a:custGeom>
          <a:solidFill>
            <a:srgbClr val="B18D60"/>
          </a:solidFill>
        </p:spPr>
        <p:txBody>
          <a:bodyPr wrap="square" lIns="0" tIns="0" rIns="0" bIns="0" rtlCol="0"/>
          <a:lstStyle/>
          <a:p>
            <a:endParaRPr sz="1092" dirty="0"/>
          </a:p>
        </p:txBody>
      </p:sp>
      <p:sp>
        <p:nvSpPr>
          <p:cNvPr id="17" name="bg object 17"/>
          <p:cNvSpPr/>
          <p:nvPr/>
        </p:nvSpPr>
        <p:spPr>
          <a:xfrm>
            <a:off x="0" y="1"/>
            <a:ext cx="12192000" cy="396231"/>
          </a:xfrm>
          <a:custGeom>
            <a:avLst/>
            <a:gdLst/>
            <a:ahLst/>
            <a:cxnLst/>
            <a:rect l="l" t="t" r="r" b="b"/>
            <a:pathLst>
              <a:path w="20104100" h="653415">
                <a:moveTo>
                  <a:pt x="20104100" y="653235"/>
                </a:moveTo>
                <a:lnTo>
                  <a:pt x="0" y="653235"/>
                </a:lnTo>
                <a:lnTo>
                  <a:pt x="0" y="0"/>
                </a:lnTo>
                <a:lnTo>
                  <a:pt x="20104100" y="0"/>
                </a:lnTo>
                <a:lnTo>
                  <a:pt x="20104100" y="653235"/>
                </a:lnTo>
                <a:close/>
              </a:path>
            </a:pathLst>
          </a:custGeom>
          <a:solidFill>
            <a:srgbClr val="5A365B"/>
          </a:solidFill>
        </p:spPr>
        <p:txBody>
          <a:bodyPr wrap="square" lIns="0" tIns="0" rIns="0" bIns="0" rtlCol="0"/>
          <a:lstStyle/>
          <a:p>
            <a:endParaRPr sz="1092" dirty="0"/>
          </a:p>
        </p:txBody>
      </p:sp>
      <p:pic>
        <p:nvPicPr>
          <p:cNvPr id="18" name="bg object 18"/>
          <p:cNvPicPr/>
          <p:nvPr/>
        </p:nvPicPr>
        <p:blipFill>
          <a:blip r:embed="rId2" cstate="print"/>
          <a:stretch>
            <a:fillRect/>
          </a:stretch>
        </p:blipFill>
        <p:spPr>
          <a:xfrm>
            <a:off x="637050" y="799790"/>
            <a:ext cx="1392898" cy="21972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4/12/2026</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01888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543600" y="1414967"/>
            <a:ext cx="5680000" cy="2334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5543600" y="3996267"/>
            <a:ext cx="5680000" cy="487600"/>
          </a:xfrm>
          <a:prstGeom prst="rect">
            <a:avLst/>
          </a:prstGeom>
          <a:solidFill>
            <a:schemeClr val="lt2"/>
          </a:solidFill>
        </p:spPr>
        <p:txBody>
          <a:bodyPr spcFirstLastPara="1" wrap="square" lIns="91425" tIns="91425" rIns="91425" bIns="91425" anchor="ctr" anchorCtr="0">
            <a:noAutofit/>
          </a:bodyPr>
          <a:lstStyle>
            <a:lvl1pPr lvl="0">
              <a:lnSpc>
                <a:spcPct val="115000"/>
              </a:lnSpc>
              <a:spcBef>
                <a:spcPts val="0"/>
              </a:spcBef>
              <a:spcAft>
                <a:spcPts val="0"/>
              </a:spcAft>
              <a:buSzPts val="1400"/>
              <a:buNone/>
              <a:defRPr sz="2133">
                <a:solidFill>
                  <a:schemeClr val="accent5"/>
                </a:solidFill>
              </a:defRPr>
            </a:lvl1pPr>
            <a:lvl2pPr lvl="1">
              <a:lnSpc>
                <a:spcPct val="115000"/>
              </a:lnSpc>
              <a:spcBef>
                <a:spcPts val="0"/>
              </a:spcBef>
              <a:spcAft>
                <a:spcPts val="0"/>
              </a:spcAft>
              <a:buSzPts val="1800"/>
              <a:buNone/>
              <a:defRPr sz="2400"/>
            </a:lvl2pPr>
            <a:lvl3pPr lvl="2">
              <a:lnSpc>
                <a:spcPct val="115000"/>
              </a:lnSpc>
              <a:spcBef>
                <a:spcPts val="0"/>
              </a:spcBef>
              <a:spcAft>
                <a:spcPts val="0"/>
              </a:spcAft>
              <a:buSzPts val="1800"/>
              <a:buNone/>
              <a:defRPr sz="2400"/>
            </a:lvl3pPr>
            <a:lvl4pPr lvl="3">
              <a:lnSpc>
                <a:spcPct val="115000"/>
              </a:lnSpc>
              <a:spcBef>
                <a:spcPts val="0"/>
              </a:spcBef>
              <a:spcAft>
                <a:spcPts val="0"/>
              </a:spcAft>
              <a:buSzPts val="1800"/>
              <a:buNone/>
              <a:defRPr sz="2400"/>
            </a:lvl4pPr>
            <a:lvl5pPr lvl="4">
              <a:lnSpc>
                <a:spcPct val="115000"/>
              </a:lnSpc>
              <a:spcBef>
                <a:spcPts val="0"/>
              </a:spcBef>
              <a:spcAft>
                <a:spcPts val="0"/>
              </a:spcAft>
              <a:buSzPts val="1800"/>
              <a:buNone/>
              <a:defRPr sz="2400"/>
            </a:lvl5pPr>
            <a:lvl6pPr lvl="5">
              <a:lnSpc>
                <a:spcPct val="115000"/>
              </a:lnSpc>
              <a:spcBef>
                <a:spcPts val="0"/>
              </a:spcBef>
              <a:spcAft>
                <a:spcPts val="0"/>
              </a:spcAft>
              <a:buSzPts val="1800"/>
              <a:buNone/>
              <a:defRPr sz="2400"/>
            </a:lvl6pPr>
            <a:lvl7pPr lvl="6">
              <a:lnSpc>
                <a:spcPct val="115000"/>
              </a:lnSpc>
              <a:spcBef>
                <a:spcPts val="0"/>
              </a:spcBef>
              <a:spcAft>
                <a:spcPts val="0"/>
              </a:spcAft>
              <a:buSzPts val="1800"/>
              <a:buNone/>
              <a:defRPr sz="2400"/>
            </a:lvl7pPr>
            <a:lvl8pPr lvl="7">
              <a:lnSpc>
                <a:spcPct val="115000"/>
              </a:lnSpc>
              <a:spcBef>
                <a:spcPts val="0"/>
              </a:spcBef>
              <a:spcAft>
                <a:spcPts val="0"/>
              </a:spcAft>
              <a:buSzPts val="1800"/>
              <a:buNone/>
              <a:defRPr sz="2400"/>
            </a:lvl8pPr>
            <a:lvl9pPr lvl="8">
              <a:lnSpc>
                <a:spcPct val="115000"/>
              </a:lnSpc>
              <a:spcBef>
                <a:spcPts val="0"/>
              </a:spcBef>
              <a:spcAft>
                <a:spcPts val="0"/>
              </a:spcAft>
              <a:buSzPts val="1800"/>
              <a:buNone/>
              <a:defRPr sz="2400"/>
            </a:lvl9pPr>
          </a:lstStyle>
          <a:p>
            <a:endParaRPr/>
          </a:p>
        </p:txBody>
      </p:sp>
      <p:grpSp>
        <p:nvGrpSpPr>
          <p:cNvPr id="11" name="Google Shape;11;p2"/>
          <p:cNvGrpSpPr/>
          <p:nvPr/>
        </p:nvGrpSpPr>
        <p:grpSpPr>
          <a:xfrm>
            <a:off x="-945633" y="2693934"/>
            <a:ext cx="13871900" cy="5667833"/>
            <a:chOff x="-709225" y="2020450"/>
            <a:chExt cx="10403925" cy="4250875"/>
          </a:xfrm>
        </p:grpSpPr>
        <p:grpSp>
          <p:nvGrpSpPr>
            <p:cNvPr id="12" name="Google Shape;12;p2"/>
            <p:cNvGrpSpPr/>
            <p:nvPr/>
          </p:nvGrpSpPr>
          <p:grpSpPr>
            <a:xfrm>
              <a:off x="176175" y="2459300"/>
              <a:ext cx="418425" cy="3812025"/>
              <a:chOff x="176175" y="2459300"/>
              <a:chExt cx="418425" cy="3812025"/>
            </a:xfrm>
          </p:grpSpPr>
          <p:cxnSp>
            <p:nvCxnSpPr>
              <p:cNvPr id="13" name="Google Shape;13;p2"/>
              <p:cNvCxnSpPr/>
              <p:nvPr/>
            </p:nvCxnSpPr>
            <p:spPr>
              <a:xfrm rot="5400000" flipH="1">
                <a:off x="-1093800" y="3815900"/>
                <a:ext cx="3045000" cy="3318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4" name="Google Shape;14;p2"/>
              <p:cNvCxnSpPr/>
              <p:nvPr/>
            </p:nvCxnSpPr>
            <p:spPr>
              <a:xfrm rot="5400000" flipH="1">
                <a:off x="-1327875" y="4449875"/>
                <a:ext cx="3325500" cy="317400"/>
              </a:xfrm>
              <a:prstGeom prst="bentConnector3">
                <a:avLst>
                  <a:gd name="adj1" fmla="val 64575"/>
                </a:avLst>
              </a:prstGeom>
              <a:noFill/>
              <a:ln w="19050" cap="flat" cmpd="sng">
                <a:solidFill>
                  <a:schemeClr val="lt2"/>
                </a:solidFill>
                <a:prstDash val="solid"/>
                <a:round/>
                <a:headEnd type="none" w="med" len="med"/>
                <a:tailEnd type="oval" w="med" len="med"/>
              </a:ln>
            </p:spPr>
          </p:cxnSp>
        </p:grpSp>
        <p:grpSp>
          <p:nvGrpSpPr>
            <p:cNvPr id="15" name="Google Shape;15;p2"/>
            <p:cNvGrpSpPr/>
            <p:nvPr/>
          </p:nvGrpSpPr>
          <p:grpSpPr>
            <a:xfrm>
              <a:off x="-709225" y="4185350"/>
              <a:ext cx="7895400" cy="1976375"/>
              <a:chOff x="-709225" y="4185350"/>
              <a:chExt cx="7895400" cy="1976375"/>
            </a:xfrm>
          </p:grpSpPr>
          <p:cxnSp>
            <p:nvCxnSpPr>
              <p:cNvPr id="16" name="Google Shape;16;p2"/>
              <p:cNvCxnSpPr/>
              <p:nvPr/>
            </p:nvCxnSpPr>
            <p:spPr>
              <a:xfrm rot="10800000" flipH="1">
                <a:off x="-709225" y="4185350"/>
                <a:ext cx="7895400" cy="1147500"/>
              </a:xfrm>
              <a:prstGeom prst="bentConnector3">
                <a:avLst>
                  <a:gd name="adj1" fmla="val 71221"/>
                </a:avLst>
              </a:prstGeom>
              <a:noFill/>
              <a:ln w="19050" cap="flat" cmpd="sng">
                <a:solidFill>
                  <a:schemeClr val="lt2"/>
                </a:solidFill>
                <a:prstDash val="solid"/>
                <a:round/>
                <a:headEnd type="none" w="med" len="med"/>
                <a:tailEnd type="oval" w="med" len="med"/>
              </a:ln>
            </p:spPr>
          </p:cxnSp>
          <p:cxnSp>
            <p:nvCxnSpPr>
              <p:cNvPr id="17" name="Google Shape;17;p2"/>
              <p:cNvCxnSpPr/>
              <p:nvPr/>
            </p:nvCxnSpPr>
            <p:spPr>
              <a:xfrm rot="10800000" flipH="1">
                <a:off x="2953025" y="4367125"/>
                <a:ext cx="3567000" cy="1794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18" name="Google Shape;18;p2"/>
            <p:cNvGrpSpPr/>
            <p:nvPr/>
          </p:nvGrpSpPr>
          <p:grpSpPr>
            <a:xfrm>
              <a:off x="8417700" y="2020450"/>
              <a:ext cx="1277000" cy="2568900"/>
              <a:chOff x="8417700" y="2020450"/>
              <a:chExt cx="1277000" cy="2568900"/>
            </a:xfrm>
          </p:grpSpPr>
          <p:cxnSp>
            <p:nvCxnSpPr>
              <p:cNvPr id="19" name="Google Shape;19;p2"/>
              <p:cNvCxnSpPr/>
              <p:nvPr/>
            </p:nvCxnSpPr>
            <p:spPr>
              <a:xfrm rot="5400000">
                <a:off x="7933150" y="2965750"/>
                <a:ext cx="2568900" cy="678300"/>
              </a:xfrm>
              <a:prstGeom prst="bentConnector3">
                <a:avLst>
                  <a:gd name="adj1" fmla="val 4494"/>
                </a:avLst>
              </a:prstGeom>
              <a:noFill/>
              <a:ln w="19050" cap="flat" cmpd="sng">
                <a:solidFill>
                  <a:schemeClr val="lt2"/>
                </a:solidFill>
                <a:prstDash val="solid"/>
                <a:round/>
                <a:headEnd type="none" w="med" len="med"/>
                <a:tailEnd type="oval" w="med" len="med"/>
              </a:ln>
            </p:spPr>
          </p:cxnSp>
          <p:cxnSp>
            <p:nvCxnSpPr>
              <p:cNvPr id="20" name="Google Shape;20;p2"/>
              <p:cNvCxnSpPr/>
              <p:nvPr/>
            </p:nvCxnSpPr>
            <p:spPr>
              <a:xfrm>
                <a:off x="8417700" y="3180050"/>
                <a:ext cx="359700" cy="1051800"/>
              </a:xfrm>
              <a:prstGeom prst="bentConnector2">
                <a:avLst/>
              </a:prstGeom>
              <a:noFill/>
              <a:ln w="19050" cap="flat" cmpd="sng">
                <a:solidFill>
                  <a:schemeClr val="lt2"/>
                </a:solidFill>
                <a:prstDash val="solid"/>
                <a:round/>
                <a:headEnd type="none" w="med" len="med"/>
                <a:tailEnd type="oval" w="med" len="med"/>
              </a:ln>
            </p:spPr>
          </p:cxnSp>
          <p:cxnSp>
            <p:nvCxnSpPr>
              <p:cNvPr id="21" name="Google Shape;21;p2"/>
              <p:cNvCxnSpPr/>
              <p:nvPr/>
            </p:nvCxnSpPr>
            <p:spPr>
              <a:xfrm rot="5400000">
                <a:off x="8288750" y="2779400"/>
                <a:ext cx="2082300" cy="729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grpSp>
        <p:nvGrpSpPr>
          <p:cNvPr id="22" name="Google Shape;22;p2"/>
          <p:cNvGrpSpPr/>
          <p:nvPr/>
        </p:nvGrpSpPr>
        <p:grpSpPr>
          <a:xfrm>
            <a:off x="112371" y="2987831"/>
            <a:ext cx="11783260" cy="3624139"/>
            <a:chOff x="84278" y="2240873"/>
            <a:chExt cx="8837445" cy="2718104"/>
          </a:xfrm>
        </p:grpSpPr>
        <p:sp>
          <p:nvSpPr>
            <p:cNvPr id="23" name="Google Shape;23;p2"/>
            <p:cNvSpPr/>
            <p:nvPr/>
          </p:nvSpPr>
          <p:spPr>
            <a:xfrm>
              <a:off x="84278" y="2240873"/>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777403" y="4814673"/>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5992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000" y="3071000"/>
            <a:ext cx="5393200" cy="1122400"/>
          </a:xfrm>
          <a:prstGeom prst="rect">
            <a:avLst/>
          </a:prstGeom>
        </p:spPr>
        <p:txBody>
          <a:bodyPr spcFirstLastPara="1" wrap="square" lIns="91425" tIns="91425" rIns="91425" bIns="91425" anchor="b" anchorCtr="0">
            <a:noAutofit/>
          </a:bodyPr>
          <a:lstStyle>
            <a:lvl1pPr lvl="0" algn="r">
              <a:lnSpc>
                <a:spcPct val="115000"/>
              </a:lnSpc>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4333300" y="1352633"/>
            <a:ext cx="1882400" cy="1199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960000" y="4415333"/>
            <a:ext cx="5393200" cy="487600"/>
          </a:xfrm>
          <a:prstGeom prst="rect">
            <a:avLst/>
          </a:prstGeom>
          <a:solidFill>
            <a:schemeClr val="lt2"/>
          </a:solidFill>
        </p:spPr>
        <p:txBody>
          <a:bodyPr spcFirstLastPara="1" wrap="square" lIns="91425" tIns="91425" rIns="91425" bIns="91425" anchor="ctr" anchorCtr="0">
            <a:noAutofit/>
          </a:bodyPr>
          <a:lstStyle>
            <a:lvl1pPr lvl="0" algn="r" rtl="0">
              <a:lnSpc>
                <a:spcPct val="115000"/>
              </a:lnSpc>
              <a:spcBef>
                <a:spcPts val="0"/>
              </a:spcBef>
              <a:spcAft>
                <a:spcPts val="0"/>
              </a:spcAft>
              <a:buSzPts val="1400"/>
              <a:buNone/>
              <a:defRPr sz="2133">
                <a:solidFill>
                  <a:schemeClr val="accent5"/>
                </a:solidFill>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29" name="Google Shape;29;p3"/>
          <p:cNvGrpSpPr/>
          <p:nvPr/>
        </p:nvGrpSpPr>
        <p:grpSpPr>
          <a:xfrm>
            <a:off x="186667" y="251067"/>
            <a:ext cx="773333" cy="8126000"/>
            <a:chOff x="140000" y="188300"/>
            <a:chExt cx="580000" cy="6094500"/>
          </a:xfrm>
        </p:grpSpPr>
        <p:cxnSp>
          <p:nvCxnSpPr>
            <p:cNvPr id="30" name="Google Shape;30;p3"/>
            <p:cNvCxnSpPr/>
            <p:nvPr/>
          </p:nvCxnSpPr>
          <p:spPr>
            <a:xfrm rot="-5400000">
              <a:off x="-522000" y="4271050"/>
              <a:ext cx="2018700" cy="465300"/>
            </a:xfrm>
            <a:prstGeom prst="bentConnector2">
              <a:avLst/>
            </a:prstGeom>
            <a:noFill/>
            <a:ln w="19050" cap="flat" cmpd="sng">
              <a:solidFill>
                <a:schemeClr val="lt2"/>
              </a:solidFill>
              <a:prstDash val="solid"/>
              <a:round/>
              <a:headEnd type="none" w="med" len="med"/>
              <a:tailEnd type="oval" w="med" len="med"/>
            </a:ln>
          </p:spPr>
        </p:cxnSp>
        <p:cxnSp>
          <p:nvCxnSpPr>
            <p:cNvPr id="31" name="Google Shape;31;p3"/>
            <p:cNvCxnSpPr/>
            <p:nvPr/>
          </p:nvCxnSpPr>
          <p:spPr>
            <a:xfrm rot="-5400000">
              <a:off x="-2575525" y="3200000"/>
              <a:ext cx="6094500" cy="711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32" name="Google Shape;32;p3"/>
            <p:cNvCxnSpPr/>
            <p:nvPr/>
          </p:nvCxnSpPr>
          <p:spPr>
            <a:xfrm rot="-5400000">
              <a:off x="-1584400" y="3258800"/>
              <a:ext cx="3657300" cy="2085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98814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EBE0-97AC-4480-FEFC-ECE5E1949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61CBC5-A326-6D97-1DC9-22AB08D8FC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22FCD-5DF9-538E-1E37-B73B2E0D7CC6}"/>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5" name="Footer Placeholder 4">
            <a:extLst>
              <a:ext uri="{FF2B5EF4-FFF2-40B4-BE49-F238E27FC236}">
                <a16:creationId xmlns:a16="http://schemas.microsoft.com/office/drawing/2014/main" id="{F69BCCE9-3AA1-63E7-9FBD-CD0064462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EBC239-4CC6-63E9-FC92-53BFF5B86222}"/>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7" name="Picture 6" descr="A symbol of a bird with wings and a crown&#10;&#10;AI-generated content may be incorrect.">
            <a:extLst>
              <a:ext uri="{FF2B5EF4-FFF2-40B4-BE49-F238E27FC236}">
                <a16:creationId xmlns:a16="http://schemas.microsoft.com/office/drawing/2014/main" id="{C6FA9AFE-09D3-058D-F269-2F0CF7FC6F7A}"/>
              </a:ext>
            </a:extLst>
          </p:cNvPr>
          <p:cNvPicPr>
            <a:picLocks noChangeAspect="1"/>
          </p:cNvPicPr>
          <p:nvPr userDrawn="1"/>
        </p:nvPicPr>
        <p:blipFill>
          <a:blip r:embed="rId2"/>
          <a:stretch>
            <a:fillRect/>
          </a:stretch>
        </p:blipFill>
        <p:spPr>
          <a:xfrm>
            <a:off x="4830793" y="433421"/>
            <a:ext cx="2402426" cy="3109021"/>
          </a:xfrm>
          <a:prstGeom prst="rect">
            <a:avLst/>
          </a:prstGeom>
        </p:spPr>
      </p:pic>
    </p:spTree>
    <p:extLst>
      <p:ext uri="{BB962C8B-B14F-4D97-AF65-F5344CB8AC3E}">
        <p14:creationId xmlns:p14="http://schemas.microsoft.com/office/powerpoint/2010/main" val="4053229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960000" y="1621001"/>
            <a:ext cx="10272000" cy="451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AutoNum type="arabicPeriod"/>
              <a:defRPr/>
            </a:lvl1pPr>
            <a:lvl2pPr marL="1219170" lvl="1" indent="-423323" rtl="0">
              <a:lnSpc>
                <a:spcPct val="115000"/>
              </a:lnSpc>
              <a:spcBef>
                <a:spcPts val="0"/>
              </a:spcBef>
              <a:spcAft>
                <a:spcPts val="0"/>
              </a:spcAft>
              <a:buSzPts val="1400"/>
              <a:buFont typeface="Lato Light"/>
              <a:buAutoNum type="alphaLcPeriod"/>
              <a:defRPr/>
            </a:lvl2pPr>
            <a:lvl3pPr marL="1828754" lvl="2" indent="-423323" rtl="0">
              <a:lnSpc>
                <a:spcPct val="115000"/>
              </a:lnSpc>
              <a:spcBef>
                <a:spcPts val="0"/>
              </a:spcBef>
              <a:spcAft>
                <a:spcPts val="0"/>
              </a:spcAft>
              <a:buSzPts val="1400"/>
              <a:buFont typeface="Lato Light"/>
              <a:buAutoNum type="romanLcPeriod"/>
              <a:defRPr/>
            </a:lvl3pPr>
            <a:lvl4pPr marL="2438339" lvl="3" indent="-423323" rtl="0">
              <a:lnSpc>
                <a:spcPct val="115000"/>
              </a:lnSpc>
              <a:spcBef>
                <a:spcPts val="0"/>
              </a:spcBef>
              <a:spcAft>
                <a:spcPts val="0"/>
              </a:spcAft>
              <a:buSzPts val="1400"/>
              <a:buFont typeface="Lato Light"/>
              <a:buAutoNum type="arabicPeriod"/>
              <a:defRPr/>
            </a:lvl4pPr>
            <a:lvl5pPr marL="3047924" lvl="4" indent="-423323" rtl="0">
              <a:lnSpc>
                <a:spcPct val="115000"/>
              </a:lnSpc>
              <a:spcBef>
                <a:spcPts val="0"/>
              </a:spcBef>
              <a:spcAft>
                <a:spcPts val="0"/>
              </a:spcAft>
              <a:buSzPts val="1400"/>
              <a:buFont typeface="Lato Light"/>
              <a:buAutoNum type="alphaLcPeriod"/>
              <a:defRPr/>
            </a:lvl5pPr>
            <a:lvl6pPr marL="3657509" lvl="5" indent="-423323" rtl="0">
              <a:lnSpc>
                <a:spcPct val="115000"/>
              </a:lnSpc>
              <a:spcBef>
                <a:spcPts val="0"/>
              </a:spcBef>
              <a:spcAft>
                <a:spcPts val="0"/>
              </a:spcAft>
              <a:buSzPts val="1400"/>
              <a:buFont typeface="Lato Light"/>
              <a:buAutoNum type="romanLcPeriod"/>
              <a:defRPr/>
            </a:lvl6pPr>
            <a:lvl7pPr marL="4267093" lvl="6" indent="-423323" rtl="0">
              <a:lnSpc>
                <a:spcPct val="115000"/>
              </a:lnSpc>
              <a:spcBef>
                <a:spcPts val="0"/>
              </a:spcBef>
              <a:spcAft>
                <a:spcPts val="0"/>
              </a:spcAft>
              <a:buSzPts val="1400"/>
              <a:buFont typeface="Lato Light"/>
              <a:buAutoNum type="arabicPeriod"/>
              <a:defRPr/>
            </a:lvl7pPr>
            <a:lvl8pPr marL="4876678" lvl="7" indent="-423323" rtl="0">
              <a:lnSpc>
                <a:spcPct val="115000"/>
              </a:lnSpc>
              <a:spcBef>
                <a:spcPts val="0"/>
              </a:spcBef>
              <a:spcAft>
                <a:spcPts val="0"/>
              </a:spcAft>
              <a:buSzPts val="1400"/>
              <a:buFont typeface="Lato Light"/>
              <a:buAutoNum type="alphaLcPeriod"/>
              <a:defRPr/>
            </a:lvl8pPr>
            <a:lvl9pPr marL="5486263" lvl="8" indent="-423323" rtl="0">
              <a:lnSpc>
                <a:spcPct val="115000"/>
              </a:lnSpc>
              <a:spcBef>
                <a:spcPts val="0"/>
              </a:spcBef>
              <a:spcAft>
                <a:spcPts val="0"/>
              </a:spcAft>
              <a:buSzPts val="1400"/>
              <a:buFont typeface="Lato Light"/>
              <a:buAutoNum type="romanLcPeriod"/>
              <a:defRPr/>
            </a:lvl9pPr>
          </a:lstStyle>
          <a:p>
            <a:endParaRPr/>
          </a:p>
        </p:txBody>
      </p:sp>
      <p:cxnSp>
        <p:nvCxnSpPr>
          <p:cNvPr id="36" name="Google Shape;36;p4"/>
          <p:cNvCxnSpPr/>
          <p:nvPr/>
        </p:nvCxnSpPr>
        <p:spPr>
          <a:xfrm rot="-5400000" flipH="1">
            <a:off x="-2322003" y="2537367"/>
            <a:ext cx="6108000" cy="456000"/>
          </a:xfrm>
          <a:prstGeom prst="bentConnector2">
            <a:avLst/>
          </a:prstGeom>
          <a:noFill/>
          <a:ln w="19050" cap="flat" cmpd="sng">
            <a:solidFill>
              <a:schemeClr val="lt2"/>
            </a:solidFill>
            <a:prstDash val="solid"/>
            <a:round/>
            <a:headEnd type="none" w="med" len="med"/>
            <a:tailEnd type="oval" w="med" len="med"/>
          </a:ln>
        </p:spPr>
      </p:cxnSp>
      <p:grpSp>
        <p:nvGrpSpPr>
          <p:cNvPr id="37" name="Google Shape;37;p4"/>
          <p:cNvGrpSpPr/>
          <p:nvPr/>
        </p:nvGrpSpPr>
        <p:grpSpPr>
          <a:xfrm>
            <a:off x="504000" y="6106567"/>
            <a:ext cx="10627267" cy="365067"/>
            <a:chOff x="378000" y="4579925"/>
            <a:chExt cx="7970450" cy="273800"/>
          </a:xfrm>
        </p:grpSpPr>
        <p:sp>
          <p:nvSpPr>
            <p:cNvPr id="38" name="Google Shape;38;p4"/>
            <p:cNvSpPr/>
            <p:nvPr/>
          </p:nvSpPr>
          <p:spPr>
            <a:xfrm>
              <a:off x="378000" y="4579925"/>
              <a:ext cx="183600" cy="183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39" name="Google Shape;39;p4"/>
            <p:cNvSpPr/>
            <p:nvPr/>
          </p:nvSpPr>
          <p:spPr>
            <a:xfrm>
              <a:off x="8164850" y="4670125"/>
              <a:ext cx="183600" cy="183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40" name="Google Shape;40;p4"/>
            <p:cNvSpPr/>
            <p:nvPr/>
          </p:nvSpPr>
          <p:spPr>
            <a:xfrm>
              <a:off x="6756550" y="4670125"/>
              <a:ext cx="183600" cy="18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grpSp>
    </p:spTree>
    <p:extLst>
      <p:ext uri="{BB962C8B-B14F-4D97-AF65-F5344CB8AC3E}">
        <p14:creationId xmlns:p14="http://schemas.microsoft.com/office/powerpoint/2010/main" val="2200073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 name="Google Shape;43;p5"/>
          <p:cNvSpPr txBox="1">
            <a:spLocks noGrp="1"/>
          </p:cNvSpPr>
          <p:nvPr>
            <p:ph type="subTitle" idx="1"/>
          </p:nvPr>
        </p:nvSpPr>
        <p:spPr>
          <a:xfrm>
            <a:off x="6720077" y="4076033"/>
            <a:ext cx="3414000" cy="161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867"/>
            </a:lvl1pPr>
            <a:lvl2pPr lvl="1" algn="ctr" rtl="0">
              <a:lnSpc>
                <a:spcPct val="115000"/>
              </a:lnSpc>
              <a:spcBef>
                <a:spcPts val="0"/>
              </a:spcBef>
              <a:spcAft>
                <a:spcPts val="0"/>
              </a:spcAft>
              <a:buSzPts val="2800"/>
              <a:buNone/>
              <a:defRPr sz="3733"/>
            </a:lvl2pPr>
            <a:lvl3pPr lvl="2" algn="ctr" rtl="0">
              <a:lnSpc>
                <a:spcPct val="115000"/>
              </a:lnSpc>
              <a:spcBef>
                <a:spcPts val="0"/>
              </a:spcBef>
              <a:spcAft>
                <a:spcPts val="0"/>
              </a:spcAft>
              <a:buSzPts val="2800"/>
              <a:buNone/>
              <a:defRPr sz="3733"/>
            </a:lvl3pPr>
            <a:lvl4pPr lvl="3" algn="ctr" rtl="0">
              <a:lnSpc>
                <a:spcPct val="115000"/>
              </a:lnSpc>
              <a:spcBef>
                <a:spcPts val="0"/>
              </a:spcBef>
              <a:spcAft>
                <a:spcPts val="0"/>
              </a:spcAft>
              <a:buSzPts val="2800"/>
              <a:buNone/>
              <a:defRPr sz="3733"/>
            </a:lvl4pPr>
            <a:lvl5pPr lvl="4" algn="ctr" rtl="0">
              <a:lnSpc>
                <a:spcPct val="115000"/>
              </a:lnSpc>
              <a:spcBef>
                <a:spcPts val="0"/>
              </a:spcBef>
              <a:spcAft>
                <a:spcPts val="0"/>
              </a:spcAft>
              <a:buSzPts val="2800"/>
              <a:buNone/>
              <a:defRPr sz="3733"/>
            </a:lvl5pPr>
            <a:lvl6pPr lvl="5" algn="ctr" rtl="0">
              <a:lnSpc>
                <a:spcPct val="115000"/>
              </a:lnSpc>
              <a:spcBef>
                <a:spcPts val="0"/>
              </a:spcBef>
              <a:spcAft>
                <a:spcPts val="0"/>
              </a:spcAft>
              <a:buSzPts val="2800"/>
              <a:buNone/>
              <a:defRPr sz="3733"/>
            </a:lvl6pPr>
            <a:lvl7pPr lvl="6" algn="ctr" rtl="0">
              <a:lnSpc>
                <a:spcPct val="115000"/>
              </a:lnSpc>
              <a:spcBef>
                <a:spcPts val="0"/>
              </a:spcBef>
              <a:spcAft>
                <a:spcPts val="0"/>
              </a:spcAft>
              <a:buSzPts val="2800"/>
              <a:buNone/>
              <a:defRPr sz="3733"/>
            </a:lvl7pPr>
            <a:lvl8pPr lvl="7" algn="ctr" rtl="0">
              <a:lnSpc>
                <a:spcPct val="115000"/>
              </a:lnSpc>
              <a:spcBef>
                <a:spcPts val="0"/>
              </a:spcBef>
              <a:spcAft>
                <a:spcPts val="0"/>
              </a:spcAft>
              <a:buSzPts val="2800"/>
              <a:buNone/>
              <a:defRPr sz="3733"/>
            </a:lvl8pPr>
            <a:lvl9pPr lvl="8" algn="ctr" rtl="0">
              <a:lnSpc>
                <a:spcPct val="115000"/>
              </a:lnSpc>
              <a:spcBef>
                <a:spcPts val="0"/>
              </a:spcBef>
              <a:spcAft>
                <a:spcPts val="0"/>
              </a:spcAft>
              <a:buSzPts val="2800"/>
              <a:buNone/>
              <a:defRPr sz="3733"/>
            </a:lvl9pPr>
          </a:lstStyle>
          <a:p>
            <a:endParaRPr/>
          </a:p>
        </p:txBody>
      </p:sp>
      <p:sp>
        <p:nvSpPr>
          <p:cNvPr id="44" name="Google Shape;44;p5"/>
          <p:cNvSpPr txBox="1">
            <a:spLocks noGrp="1"/>
          </p:cNvSpPr>
          <p:nvPr>
            <p:ph type="subTitle" idx="2"/>
          </p:nvPr>
        </p:nvSpPr>
        <p:spPr>
          <a:xfrm>
            <a:off x="2057933" y="4076033"/>
            <a:ext cx="3414000" cy="161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867"/>
            </a:lvl1pPr>
            <a:lvl2pPr lvl="1" algn="ctr" rtl="0">
              <a:lnSpc>
                <a:spcPct val="115000"/>
              </a:lnSpc>
              <a:spcBef>
                <a:spcPts val="0"/>
              </a:spcBef>
              <a:spcAft>
                <a:spcPts val="0"/>
              </a:spcAft>
              <a:buSzPts val="2800"/>
              <a:buNone/>
              <a:defRPr sz="3733"/>
            </a:lvl2pPr>
            <a:lvl3pPr lvl="2" algn="ctr" rtl="0">
              <a:lnSpc>
                <a:spcPct val="115000"/>
              </a:lnSpc>
              <a:spcBef>
                <a:spcPts val="0"/>
              </a:spcBef>
              <a:spcAft>
                <a:spcPts val="0"/>
              </a:spcAft>
              <a:buSzPts val="2800"/>
              <a:buNone/>
              <a:defRPr sz="3733"/>
            </a:lvl3pPr>
            <a:lvl4pPr lvl="3" algn="ctr" rtl="0">
              <a:lnSpc>
                <a:spcPct val="115000"/>
              </a:lnSpc>
              <a:spcBef>
                <a:spcPts val="0"/>
              </a:spcBef>
              <a:spcAft>
                <a:spcPts val="0"/>
              </a:spcAft>
              <a:buSzPts val="2800"/>
              <a:buNone/>
              <a:defRPr sz="3733"/>
            </a:lvl4pPr>
            <a:lvl5pPr lvl="4" algn="ctr" rtl="0">
              <a:lnSpc>
                <a:spcPct val="115000"/>
              </a:lnSpc>
              <a:spcBef>
                <a:spcPts val="0"/>
              </a:spcBef>
              <a:spcAft>
                <a:spcPts val="0"/>
              </a:spcAft>
              <a:buSzPts val="2800"/>
              <a:buNone/>
              <a:defRPr sz="3733"/>
            </a:lvl5pPr>
            <a:lvl6pPr lvl="5" algn="ctr" rtl="0">
              <a:lnSpc>
                <a:spcPct val="115000"/>
              </a:lnSpc>
              <a:spcBef>
                <a:spcPts val="0"/>
              </a:spcBef>
              <a:spcAft>
                <a:spcPts val="0"/>
              </a:spcAft>
              <a:buSzPts val="2800"/>
              <a:buNone/>
              <a:defRPr sz="3733"/>
            </a:lvl6pPr>
            <a:lvl7pPr lvl="6" algn="ctr" rtl="0">
              <a:lnSpc>
                <a:spcPct val="115000"/>
              </a:lnSpc>
              <a:spcBef>
                <a:spcPts val="0"/>
              </a:spcBef>
              <a:spcAft>
                <a:spcPts val="0"/>
              </a:spcAft>
              <a:buSzPts val="2800"/>
              <a:buNone/>
              <a:defRPr sz="3733"/>
            </a:lvl7pPr>
            <a:lvl8pPr lvl="7" algn="ctr" rtl="0">
              <a:lnSpc>
                <a:spcPct val="115000"/>
              </a:lnSpc>
              <a:spcBef>
                <a:spcPts val="0"/>
              </a:spcBef>
              <a:spcAft>
                <a:spcPts val="0"/>
              </a:spcAft>
              <a:buSzPts val="2800"/>
              <a:buNone/>
              <a:defRPr sz="3733"/>
            </a:lvl8pPr>
            <a:lvl9pPr lvl="8" algn="ctr" rtl="0">
              <a:lnSpc>
                <a:spcPct val="115000"/>
              </a:lnSpc>
              <a:spcBef>
                <a:spcPts val="0"/>
              </a:spcBef>
              <a:spcAft>
                <a:spcPts val="0"/>
              </a:spcAft>
              <a:buSzPts val="2800"/>
              <a:buNone/>
              <a:defRPr sz="3733"/>
            </a:lvl9pPr>
          </a:lstStyle>
          <a:p>
            <a:endParaRPr/>
          </a:p>
        </p:txBody>
      </p:sp>
      <p:sp>
        <p:nvSpPr>
          <p:cNvPr id="45" name="Google Shape;45;p5"/>
          <p:cNvSpPr txBox="1">
            <a:spLocks noGrp="1"/>
          </p:cNvSpPr>
          <p:nvPr>
            <p:ph type="subTitle" idx="3"/>
          </p:nvPr>
        </p:nvSpPr>
        <p:spPr>
          <a:xfrm>
            <a:off x="6720077" y="3549635"/>
            <a:ext cx="3414000" cy="55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algn="ctr" rtl="0">
              <a:lnSpc>
                <a:spcPct val="115000"/>
              </a:lnSpc>
              <a:spcBef>
                <a:spcPts val="0"/>
              </a:spcBef>
              <a:spcAft>
                <a:spcPts val="0"/>
              </a:spcAft>
              <a:buSzPts val="2400"/>
              <a:buFont typeface="Sora"/>
              <a:buNone/>
              <a:defRPr sz="3200" b="1">
                <a:latin typeface="Sora"/>
                <a:ea typeface="Sora"/>
                <a:cs typeface="Sora"/>
                <a:sym typeface="Sora"/>
              </a:defRPr>
            </a:lvl2pPr>
            <a:lvl3pPr lvl="2" algn="ctr" rtl="0">
              <a:lnSpc>
                <a:spcPct val="115000"/>
              </a:lnSpc>
              <a:spcBef>
                <a:spcPts val="0"/>
              </a:spcBef>
              <a:spcAft>
                <a:spcPts val="0"/>
              </a:spcAft>
              <a:buSzPts val="2400"/>
              <a:buFont typeface="Sora"/>
              <a:buNone/>
              <a:defRPr sz="3200" b="1">
                <a:latin typeface="Sora"/>
                <a:ea typeface="Sora"/>
                <a:cs typeface="Sora"/>
                <a:sym typeface="Sora"/>
              </a:defRPr>
            </a:lvl3pPr>
            <a:lvl4pPr lvl="3" algn="ctr" rtl="0">
              <a:lnSpc>
                <a:spcPct val="115000"/>
              </a:lnSpc>
              <a:spcBef>
                <a:spcPts val="0"/>
              </a:spcBef>
              <a:spcAft>
                <a:spcPts val="0"/>
              </a:spcAft>
              <a:buSzPts val="2400"/>
              <a:buFont typeface="Sora"/>
              <a:buNone/>
              <a:defRPr sz="3200" b="1">
                <a:latin typeface="Sora"/>
                <a:ea typeface="Sora"/>
                <a:cs typeface="Sora"/>
                <a:sym typeface="Sora"/>
              </a:defRPr>
            </a:lvl4pPr>
            <a:lvl5pPr lvl="4" algn="ctr" rtl="0">
              <a:lnSpc>
                <a:spcPct val="115000"/>
              </a:lnSpc>
              <a:spcBef>
                <a:spcPts val="0"/>
              </a:spcBef>
              <a:spcAft>
                <a:spcPts val="0"/>
              </a:spcAft>
              <a:buSzPts val="2400"/>
              <a:buFont typeface="Sora"/>
              <a:buNone/>
              <a:defRPr sz="3200" b="1">
                <a:latin typeface="Sora"/>
                <a:ea typeface="Sora"/>
                <a:cs typeface="Sora"/>
                <a:sym typeface="Sora"/>
              </a:defRPr>
            </a:lvl5pPr>
            <a:lvl6pPr lvl="5" algn="ctr" rtl="0">
              <a:lnSpc>
                <a:spcPct val="115000"/>
              </a:lnSpc>
              <a:spcBef>
                <a:spcPts val="0"/>
              </a:spcBef>
              <a:spcAft>
                <a:spcPts val="0"/>
              </a:spcAft>
              <a:buSzPts val="2400"/>
              <a:buFont typeface="Sora"/>
              <a:buNone/>
              <a:defRPr sz="3200" b="1">
                <a:latin typeface="Sora"/>
                <a:ea typeface="Sora"/>
                <a:cs typeface="Sora"/>
                <a:sym typeface="Sora"/>
              </a:defRPr>
            </a:lvl6pPr>
            <a:lvl7pPr lvl="6" algn="ctr" rtl="0">
              <a:lnSpc>
                <a:spcPct val="115000"/>
              </a:lnSpc>
              <a:spcBef>
                <a:spcPts val="0"/>
              </a:spcBef>
              <a:spcAft>
                <a:spcPts val="0"/>
              </a:spcAft>
              <a:buSzPts val="2400"/>
              <a:buFont typeface="Sora"/>
              <a:buNone/>
              <a:defRPr sz="3200" b="1">
                <a:latin typeface="Sora"/>
                <a:ea typeface="Sora"/>
                <a:cs typeface="Sora"/>
                <a:sym typeface="Sora"/>
              </a:defRPr>
            </a:lvl7pPr>
            <a:lvl8pPr lvl="7" algn="ctr" rtl="0">
              <a:lnSpc>
                <a:spcPct val="115000"/>
              </a:lnSpc>
              <a:spcBef>
                <a:spcPts val="0"/>
              </a:spcBef>
              <a:spcAft>
                <a:spcPts val="0"/>
              </a:spcAft>
              <a:buSzPts val="2400"/>
              <a:buFont typeface="Sora"/>
              <a:buNone/>
              <a:defRPr sz="3200" b="1">
                <a:latin typeface="Sora"/>
                <a:ea typeface="Sora"/>
                <a:cs typeface="Sora"/>
                <a:sym typeface="Sora"/>
              </a:defRPr>
            </a:lvl8pPr>
            <a:lvl9pPr lvl="8" algn="ctr"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46" name="Google Shape;46;p5"/>
          <p:cNvSpPr txBox="1">
            <a:spLocks noGrp="1"/>
          </p:cNvSpPr>
          <p:nvPr>
            <p:ph type="subTitle" idx="4"/>
          </p:nvPr>
        </p:nvSpPr>
        <p:spPr>
          <a:xfrm>
            <a:off x="2057933" y="3549635"/>
            <a:ext cx="3414000" cy="55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algn="ctr" rtl="0">
              <a:lnSpc>
                <a:spcPct val="115000"/>
              </a:lnSpc>
              <a:spcBef>
                <a:spcPts val="0"/>
              </a:spcBef>
              <a:spcAft>
                <a:spcPts val="0"/>
              </a:spcAft>
              <a:buSzPts val="2400"/>
              <a:buFont typeface="Sora"/>
              <a:buNone/>
              <a:defRPr sz="3200" b="1">
                <a:latin typeface="Sora"/>
                <a:ea typeface="Sora"/>
                <a:cs typeface="Sora"/>
                <a:sym typeface="Sora"/>
              </a:defRPr>
            </a:lvl2pPr>
            <a:lvl3pPr lvl="2" algn="ctr" rtl="0">
              <a:lnSpc>
                <a:spcPct val="115000"/>
              </a:lnSpc>
              <a:spcBef>
                <a:spcPts val="0"/>
              </a:spcBef>
              <a:spcAft>
                <a:spcPts val="0"/>
              </a:spcAft>
              <a:buSzPts val="2400"/>
              <a:buFont typeface="Sora"/>
              <a:buNone/>
              <a:defRPr sz="3200" b="1">
                <a:latin typeface="Sora"/>
                <a:ea typeface="Sora"/>
                <a:cs typeface="Sora"/>
                <a:sym typeface="Sora"/>
              </a:defRPr>
            </a:lvl3pPr>
            <a:lvl4pPr lvl="3" algn="ctr" rtl="0">
              <a:lnSpc>
                <a:spcPct val="115000"/>
              </a:lnSpc>
              <a:spcBef>
                <a:spcPts val="0"/>
              </a:spcBef>
              <a:spcAft>
                <a:spcPts val="0"/>
              </a:spcAft>
              <a:buSzPts val="2400"/>
              <a:buFont typeface="Sora"/>
              <a:buNone/>
              <a:defRPr sz="3200" b="1">
                <a:latin typeface="Sora"/>
                <a:ea typeface="Sora"/>
                <a:cs typeface="Sora"/>
                <a:sym typeface="Sora"/>
              </a:defRPr>
            </a:lvl4pPr>
            <a:lvl5pPr lvl="4" algn="ctr" rtl="0">
              <a:lnSpc>
                <a:spcPct val="115000"/>
              </a:lnSpc>
              <a:spcBef>
                <a:spcPts val="0"/>
              </a:spcBef>
              <a:spcAft>
                <a:spcPts val="0"/>
              </a:spcAft>
              <a:buSzPts val="2400"/>
              <a:buFont typeface="Sora"/>
              <a:buNone/>
              <a:defRPr sz="3200" b="1">
                <a:latin typeface="Sora"/>
                <a:ea typeface="Sora"/>
                <a:cs typeface="Sora"/>
                <a:sym typeface="Sora"/>
              </a:defRPr>
            </a:lvl5pPr>
            <a:lvl6pPr lvl="5" algn="ctr" rtl="0">
              <a:lnSpc>
                <a:spcPct val="115000"/>
              </a:lnSpc>
              <a:spcBef>
                <a:spcPts val="0"/>
              </a:spcBef>
              <a:spcAft>
                <a:spcPts val="0"/>
              </a:spcAft>
              <a:buSzPts val="2400"/>
              <a:buFont typeface="Sora"/>
              <a:buNone/>
              <a:defRPr sz="3200" b="1">
                <a:latin typeface="Sora"/>
                <a:ea typeface="Sora"/>
                <a:cs typeface="Sora"/>
                <a:sym typeface="Sora"/>
              </a:defRPr>
            </a:lvl6pPr>
            <a:lvl7pPr lvl="6" algn="ctr" rtl="0">
              <a:lnSpc>
                <a:spcPct val="115000"/>
              </a:lnSpc>
              <a:spcBef>
                <a:spcPts val="0"/>
              </a:spcBef>
              <a:spcAft>
                <a:spcPts val="0"/>
              </a:spcAft>
              <a:buSzPts val="2400"/>
              <a:buFont typeface="Sora"/>
              <a:buNone/>
              <a:defRPr sz="3200" b="1">
                <a:latin typeface="Sora"/>
                <a:ea typeface="Sora"/>
                <a:cs typeface="Sora"/>
                <a:sym typeface="Sora"/>
              </a:defRPr>
            </a:lvl7pPr>
            <a:lvl8pPr lvl="7" algn="ctr" rtl="0">
              <a:lnSpc>
                <a:spcPct val="115000"/>
              </a:lnSpc>
              <a:spcBef>
                <a:spcPts val="0"/>
              </a:spcBef>
              <a:spcAft>
                <a:spcPts val="0"/>
              </a:spcAft>
              <a:buSzPts val="2400"/>
              <a:buFont typeface="Sora"/>
              <a:buNone/>
              <a:defRPr sz="3200" b="1">
                <a:latin typeface="Sora"/>
                <a:ea typeface="Sora"/>
                <a:cs typeface="Sora"/>
                <a:sym typeface="Sora"/>
              </a:defRPr>
            </a:lvl8pPr>
            <a:lvl9pPr lvl="8" algn="ctr"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47" name="Google Shape;47;p5"/>
          <p:cNvGrpSpPr/>
          <p:nvPr/>
        </p:nvGrpSpPr>
        <p:grpSpPr>
          <a:xfrm>
            <a:off x="87667" y="164256"/>
            <a:ext cx="12104315" cy="7929360"/>
            <a:chOff x="65750" y="123192"/>
            <a:chExt cx="9078236" cy="5947020"/>
          </a:xfrm>
        </p:grpSpPr>
        <p:cxnSp>
          <p:nvCxnSpPr>
            <p:cNvPr id="48" name="Google Shape;48;p5"/>
            <p:cNvCxnSpPr/>
            <p:nvPr/>
          </p:nvCxnSpPr>
          <p:spPr>
            <a:xfrm rot="-5400000">
              <a:off x="6194650" y="2609525"/>
              <a:ext cx="4686900" cy="5463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49" name="Google Shape;49;p5"/>
            <p:cNvCxnSpPr/>
            <p:nvPr/>
          </p:nvCxnSpPr>
          <p:spPr>
            <a:xfrm rot="-5400000">
              <a:off x="6564000" y="2981200"/>
              <a:ext cx="4140000" cy="6066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50" name="Google Shape;50;p5"/>
            <p:cNvCxnSpPr/>
            <p:nvPr/>
          </p:nvCxnSpPr>
          <p:spPr>
            <a:xfrm rot="-5400000">
              <a:off x="-2013300" y="3409838"/>
              <a:ext cx="4697700" cy="3663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51" name="Google Shape;51;p5"/>
            <p:cNvCxnSpPr/>
            <p:nvPr/>
          </p:nvCxnSpPr>
          <p:spPr>
            <a:xfrm rot="-5400000">
              <a:off x="-1700950" y="3696913"/>
              <a:ext cx="4140000" cy="606600"/>
            </a:xfrm>
            <a:prstGeom prst="bentConnector3">
              <a:avLst>
                <a:gd name="adj1" fmla="val 50000"/>
              </a:avLst>
            </a:prstGeom>
            <a:noFill/>
            <a:ln w="19050" cap="flat" cmpd="sng">
              <a:solidFill>
                <a:schemeClr val="lt2"/>
              </a:solidFill>
              <a:prstDash val="solid"/>
              <a:round/>
              <a:headEnd type="none" w="med" len="med"/>
              <a:tailEnd type="oval" w="med" len="med"/>
            </a:ln>
          </p:spPr>
        </p:cxnSp>
        <p:grpSp>
          <p:nvGrpSpPr>
            <p:cNvPr id="52" name="Google Shape;52;p5"/>
            <p:cNvGrpSpPr/>
            <p:nvPr/>
          </p:nvGrpSpPr>
          <p:grpSpPr>
            <a:xfrm>
              <a:off x="244996" y="123192"/>
              <a:ext cx="8898990" cy="3904742"/>
              <a:chOff x="244996" y="123192"/>
              <a:chExt cx="8898990" cy="3904742"/>
            </a:xfrm>
          </p:grpSpPr>
          <p:sp>
            <p:nvSpPr>
              <p:cNvPr id="53" name="Google Shape;53;p5"/>
              <p:cNvSpPr/>
              <p:nvPr/>
            </p:nvSpPr>
            <p:spPr>
              <a:xfrm>
                <a:off x="8307552" y="123192"/>
                <a:ext cx="246441" cy="246441"/>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8554009" y="836635"/>
                <a:ext cx="181108" cy="181108"/>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9010993" y="3894941"/>
                <a:ext cx="132993" cy="132993"/>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44996" y="1750985"/>
                <a:ext cx="181108" cy="181108"/>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77452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 name="Google Shape;59;p6"/>
          <p:cNvGrpSpPr/>
          <p:nvPr/>
        </p:nvGrpSpPr>
        <p:grpSpPr>
          <a:xfrm>
            <a:off x="11435451" y="5995088"/>
            <a:ext cx="563928" cy="491793"/>
            <a:chOff x="8576588" y="4496315"/>
            <a:chExt cx="422946" cy="368845"/>
          </a:xfrm>
        </p:grpSpPr>
        <p:sp>
          <p:nvSpPr>
            <p:cNvPr id="60" name="Google Shape;60;p6"/>
            <p:cNvSpPr/>
            <p:nvPr/>
          </p:nvSpPr>
          <p:spPr>
            <a:xfrm rot="-5400000">
              <a:off x="8576580" y="4720848"/>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6"/>
            <p:cNvSpPr/>
            <p:nvPr/>
          </p:nvSpPr>
          <p:spPr>
            <a:xfrm rot="-5400000">
              <a:off x="8775019" y="4496328"/>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 name="Google Shape;62;p6"/>
          <p:cNvGrpSpPr/>
          <p:nvPr/>
        </p:nvGrpSpPr>
        <p:grpSpPr>
          <a:xfrm>
            <a:off x="89767" y="-789489"/>
            <a:ext cx="11909600" cy="7314000"/>
            <a:chOff x="67325" y="-592117"/>
            <a:chExt cx="8932200" cy="5485500"/>
          </a:xfrm>
        </p:grpSpPr>
        <p:cxnSp>
          <p:nvCxnSpPr>
            <p:cNvPr id="63" name="Google Shape;63;p6"/>
            <p:cNvCxnSpPr/>
            <p:nvPr/>
          </p:nvCxnSpPr>
          <p:spPr>
            <a:xfrm>
              <a:off x="67325" y="-592117"/>
              <a:ext cx="8932200" cy="5485500"/>
            </a:xfrm>
            <a:prstGeom prst="bentConnector3">
              <a:avLst>
                <a:gd name="adj1" fmla="val 814"/>
              </a:avLst>
            </a:prstGeom>
            <a:noFill/>
            <a:ln w="19050" cap="flat" cmpd="sng">
              <a:solidFill>
                <a:schemeClr val="lt2"/>
              </a:solidFill>
              <a:prstDash val="solid"/>
              <a:round/>
              <a:headEnd type="none" w="med" len="med"/>
              <a:tailEnd type="oval" w="med" len="med"/>
            </a:ln>
          </p:spPr>
        </p:cxnSp>
        <p:cxnSp>
          <p:nvCxnSpPr>
            <p:cNvPr id="64" name="Google Shape;64;p6"/>
            <p:cNvCxnSpPr/>
            <p:nvPr/>
          </p:nvCxnSpPr>
          <p:spPr>
            <a:xfrm rot="-5400000" flipH="1">
              <a:off x="-2079325" y="1859333"/>
              <a:ext cx="4747800" cy="1497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423582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sp>
        <p:nvSpPr>
          <p:cNvPr id="66" name="Google Shape;66;p7"/>
          <p:cNvSpPr txBox="1">
            <a:spLocks noGrp="1"/>
          </p:cNvSpPr>
          <p:nvPr>
            <p:ph type="subTitle" idx="1"/>
          </p:nvPr>
        </p:nvSpPr>
        <p:spPr>
          <a:xfrm>
            <a:off x="3167700" y="3172623"/>
            <a:ext cx="4330000" cy="15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2"/>
              </a:buClr>
              <a:buSzPts val="1400"/>
              <a:buAutoNum type="arabicPeriod"/>
              <a:defRPr sz="1867"/>
            </a:lvl1pPr>
            <a:lvl2pPr lvl="1" algn="ctr" rtl="0">
              <a:lnSpc>
                <a:spcPct val="115000"/>
              </a:lnSpc>
              <a:spcBef>
                <a:spcPts val="0"/>
              </a:spcBef>
              <a:spcAft>
                <a:spcPts val="0"/>
              </a:spcAft>
              <a:buClr>
                <a:srgbClr val="999999"/>
              </a:buClr>
              <a:buSzPts val="800"/>
              <a:buAutoNum type="alphaLcPeriod"/>
              <a:defRPr/>
            </a:lvl2pPr>
            <a:lvl3pPr lvl="2" algn="ctr" rtl="0">
              <a:lnSpc>
                <a:spcPct val="115000"/>
              </a:lnSpc>
              <a:spcBef>
                <a:spcPts val="0"/>
              </a:spcBef>
              <a:spcAft>
                <a:spcPts val="0"/>
              </a:spcAft>
              <a:buClr>
                <a:srgbClr val="999999"/>
              </a:buClr>
              <a:buSzPts val="800"/>
              <a:buAutoNum type="romanLcPeriod"/>
              <a:defRPr/>
            </a:lvl3pPr>
            <a:lvl4pPr lvl="3" algn="ctr" rtl="0">
              <a:lnSpc>
                <a:spcPct val="115000"/>
              </a:lnSpc>
              <a:spcBef>
                <a:spcPts val="0"/>
              </a:spcBef>
              <a:spcAft>
                <a:spcPts val="0"/>
              </a:spcAft>
              <a:buClr>
                <a:srgbClr val="999999"/>
              </a:buClr>
              <a:buSzPts val="800"/>
              <a:buAutoNum type="arabicPeriod"/>
              <a:defRPr/>
            </a:lvl4pPr>
            <a:lvl5pPr lvl="4" algn="ctr" rtl="0">
              <a:lnSpc>
                <a:spcPct val="115000"/>
              </a:lnSpc>
              <a:spcBef>
                <a:spcPts val="0"/>
              </a:spcBef>
              <a:spcAft>
                <a:spcPts val="0"/>
              </a:spcAft>
              <a:buClr>
                <a:srgbClr val="999999"/>
              </a:buClr>
              <a:buSzPts val="1200"/>
              <a:buAutoNum type="alphaLcPeriod"/>
              <a:defRPr/>
            </a:lvl5pPr>
            <a:lvl6pPr lvl="5" algn="ctr" rtl="0">
              <a:lnSpc>
                <a:spcPct val="115000"/>
              </a:lnSpc>
              <a:spcBef>
                <a:spcPts val="0"/>
              </a:spcBef>
              <a:spcAft>
                <a:spcPts val="0"/>
              </a:spcAft>
              <a:buClr>
                <a:srgbClr val="999999"/>
              </a:buClr>
              <a:buSzPts val="1200"/>
              <a:buAutoNum type="romanLcPeriod"/>
              <a:defRPr/>
            </a:lvl6pPr>
            <a:lvl7pPr lvl="6" algn="ctr" rtl="0">
              <a:lnSpc>
                <a:spcPct val="115000"/>
              </a:lnSpc>
              <a:spcBef>
                <a:spcPts val="0"/>
              </a:spcBef>
              <a:spcAft>
                <a:spcPts val="0"/>
              </a:spcAft>
              <a:buClr>
                <a:srgbClr val="999999"/>
              </a:buClr>
              <a:buSzPts val="700"/>
              <a:buAutoNum type="arabicPeriod"/>
              <a:defRPr/>
            </a:lvl7pPr>
            <a:lvl8pPr lvl="7" algn="ctr" rtl="0">
              <a:lnSpc>
                <a:spcPct val="115000"/>
              </a:lnSpc>
              <a:spcBef>
                <a:spcPts val="0"/>
              </a:spcBef>
              <a:spcAft>
                <a:spcPts val="0"/>
              </a:spcAft>
              <a:buClr>
                <a:srgbClr val="999999"/>
              </a:buClr>
              <a:buSzPts val="700"/>
              <a:buAutoNum type="alphaLcPeriod"/>
              <a:defRPr/>
            </a:lvl8pPr>
            <a:lvl9pPr lvl="8" algn="ctr" rtl="0">
              <a:lnSpc>
                <a:spcPct val="115000"/>
              </a:lnSpc>
              <a:spcBef>
                <a:spcPts val="0"/>
              </a:spcBef>
              <a:spcAft>
                <a:spcPts val="0"/>
              </a:spcAft>
              <a:buClr>
                <a:srgbClr val="999999"/>
              </a:buClr>
              <a:buSzPts val="600"/>
              <a:buAutoNum type="romanLcPeriod"/>
              <a:defRPr/>
            </a:lvl9pPr>
          </a:lstStyle>
          <a:p>
            <a:endParaRPr/>
          </a:p>
        </p:txBody>
      </p:sp>
      <p:sp>
        <p:nvSpPr>
          <p:cNvPr id="67" name="Google Shape;6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8" name="Google Shape;68;p7"/>
          <p:cNvGrpSpPr/>
          <p:nvPr/>
        </p:nvGrpSpPr>
        <p:grpSpPr>
          <a:xfrm>
            <a:off x="192384" y="196103"/>
            <a:ext cx="605395" cy="1468515"/>
            <a:chOff x="144288" y="147077"/>
            <a:chExt cx="454046" cy="1101386"/>
          </a:xfrm>
        </p:grpSpPr>
        <p:sp>
          <p:nvSpPr>
            <p:cNvPr id="69" name="Google Shape;69;p7"/>
            <p:cNvSpPr/>
            <p:nvPr/>
          </p:nvSpPr>
          <p:spPr>
            <a:xfrm rot="-5400000">
              <a:off x="144280" y="147085"/>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5400000">
              <a:off x="193389" y="1068025"/>
              <a:ext cx="180450" cy="180425"/>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5400000">
              <a:off x="211443" y="746585"/>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rot="-5400000">
              <a:off x="373819" y="291403"/>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7"/>
          <p:cNvGrpSpPr/>
          <p:nvPr/>
        </p:nvGrpSpPr>
        <p:grpSpPr>
          <a:xfrm>
            <a:off x="759568" y="244334"/>
            <a:ext cx="11685833" cy="6973133"/>
            <a:chOff x="569675" y="183250"/>
            <a:chExt cx="8764375" cy="5229850"/>
          </a:xfrm>
        </p:grpSpPr>
        <p:cxnSp>
          <p:nvCxnSpPr>
            <p:cNvPr id="74" name="Google Shape;74;p7"/>
            <p:cNvCxnSpPr/>
            <p:nvPr/>
          </p:nvCxnSpPr>
          <p:spPr>
            <a:xfrm rot="10800000">
              <a:off x="569675" y="183250"/>
              <a:ext cx="8572500" cy="5118300"/>
            </a:xfrm>
            <a:prstGeom prst="bentConnector3">
              <a:avLst>
                <a:gd name="adj1" fmla="val 5355"/>
              </a:avLst>
            </a:prstGeom>
            <a:noFill/>
            <a:ln w="19050" cap="flat" cmpd="sng">
              <a:solidFill>
                <a:schemeClr val="lt2"/>
              </a:solidFill>
              <a:prstDash val="solid"/>
              <a:round/>
              <a:headEnd type="none" w="med" len="med"/>
              <a:tailEnd type="oval" w="med" len="med"/>
            </a:ln>
          </p:spPr>
        </p:cxnSp>
        <p:cxnSp>
          <p:nvCxnSpPr>
            <p:cNvPr id="75" name="Google Shape;75;p7"/>
            <p:cNvCxnSpPr/>
            <p:nvPr/>
          </p:nvCxnSpPr>
          <p:spPr>
            <a:xfrm rot="10800000">
              <a:off x="761550" y="294800"/>
              <a:ext cx="8572500" cy="5118300"/>
            </a:xfrm>
            <a:prstGeom prst="bentConnector3">
              <a:avLst>
                <a:gd name="adj1" fmla="val 5355"/>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1810921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6"/>
        <p:cNvGrpSpPr/>
        <p:nvPr/>
      </p:nvGrpSpPr>
      <p:grpSpPr>
        <a:xfrm>
          <a:off x="0" y="0"/>
          <a:ext cx="0" cy="0"/>
          <a:chOff x="0" y="0"/>
          <a:chExt cx="0" cy="0"/>
        </a:xfrm>
      </p:grpSpPr>
      <p:sp>
        <p:nvSpPr>
          <p:cNvPr id="77" name="Google Shape;77;p8"/>
          <p:cNvSpPr txBox="1">
            <a:spLocks noGrp="1"/>
          </p:cNvSpPr>
          <p:nvPr>
            <p:ph type="title"/>
          </p:nvPr>
        </p:nvSpPr>
        <p:spPr>
          <a:xfrm>
            <a:off x="1118200" y="2024600"/>
            <a:ext cx="5535200" cy="2808800"/>
          </a:xfrm>
          <a:prstGeom prst="rect">
            <a:avLst/>
          </a:prstGeom>
        </p:spPr>
        <p:txBody>
          <a:bodyPr spcFirstLastPara="1" wrap="square" lIns="91425" tIns="91425" rIns="91425" bIns="91425" anchor="b" anchorCtr="0">
            <a:noAutofit/>
          </a:bodyPr>
          <a:lstStyle>
            <a:lvl1pPr lvl="0" algn="r">
              <a:lnSpc>
                <a:spcPct val="115000"/>
              </a:lnSpc>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78" name="Google Shape;78;p8"/>
          <p:cNvGrpSpPr/>
          <p:nvPr/>
        </p:nvGrpSpPr>
        <p:grpSpPr>
          <a:xfrm>
            <a:off x="-1266933" y="-314000"/>
            <a:ext cx="13206000" cy="6973133"/>
            <a:chOff x="-950200" y="-235500"/>
            <a:chExt cx="9904500" cy="5229850"/>
          </a:xfrm>
        </p:grpSpPr>
        <p:cxnSp>
          <p:nvCxnSpPr>
            <p:cNvPr id="79" name="Google Shape;79;p8"/>
            <p:cNvCxnSpPr/>
            <p:nvPr/>
          </p:nvCxnSpPr>
          <p:spPr>
            <a:xfrm>
              <a:off x="-122100" y="-123950"/>
              <a:ext cx="8572500" cy="5118300"/>
            </a:xfrm>
            <a:prstGeom prst="bentConnector3">
              <a:avLst>
                <a:gd name="adj1" fmla="val 5355"/>
              </a:avLst>
            </a:prstGeom>
            <a:noFill/>
            <a:ln w="19050" cap="flat" cmpd="sng">
              <a:solidFill>
                <a:schemeClr val="lt2"/>
              </a:solidFill>
              <a:prstDash val="solid"/>
              <a:round/>
              <a:headEnd type="none" w="med" len="med"/>
              <a:tailEnd type="oval" w="med" len="med"/>
            </a:ln>
          </p:spPr>
        </p:cxnSp>
        <p:cxnSp>
          <p:nvCxnSpPr>
            <p:cNvPr id="80" name="Google Shape;80;p8"/>
            <p:cNvCxnSpPr/>
            <p:nvPr/>
          </p:nvCxnSpPr>
          <p:spPr>
            <a:xfrm>
              <a:off x="-313975" y="-235500"/>
              <a:ext cx="8572500" cy="5118300"/>
            </a:xfrm>
            <a:prstGeom prst="bentConnector3">
              <a:avLst>
                <a:gd name="adj1" fmla="val 5355"/>
              </a:avLst>
            </a:prstGeom>
            <a:noFill/>
            <a:ln w="19050" cap="flat" cmpd="sng">
              <a:solidFill>
                <a:schemeClr val="lt2"/>
              </a:solidFill>
              <a:prstDash val="solid"/>
              <a:round/>
              <a:headEnd type="none" w="med" len="med"/>
              <a:tailEnd type="oval" w="med" len="med"/>
            </a:ln>
          </p:spPr>
        </p:cxnSp>
        <p:cxnSp>
          <p:nvCxnSpPr>
            <p:cNvPr id="81" name="Google Shape;81;p8"/>
            <p:cNvCxnSpPr/>
            <p:nvPr/>
          </p:nvCxnSpPr>
          <p:spPr>
            <a:xfrm>
              <a:off x="-766600" y="2793225"/>
              <a:ext cx="9720900" cy="1699500"/>
            </a:xfrm>
            <a:prstGeom prst="bentConnector3">
              <a:avLst>
                <a:gd name="adj1" fmla="val 5194"/>
              </a:avLst>
            </a:prstGeom>
            <a:noFill/>
            <a:ln w="19050" cap="flat" cmpd="sng">
              <a:solidFill>
                <a:schemeClr val="lt2"/>
              </a:solidFill>
              <a:prstDash val="solid"/>
              <a:round/>
              <a:headEnd type="none" w="med" len="med"/>
              <a:tailEnd type="oval" w="med" len="med"/>
            </a:ln>
          </p:spPr>
        </p:cxnSp>
        <p:cxnSp>
          <p:nvCxnSpPr>
            <p:cNvPr id="82" name="Google Shape;82;p8"/>
            <p:cNvCxnSpPr/>
            <p:nvPr/>
          </p:nvCxnSpPr>
          <p:spPr>
            <a:xfrm>
              <a:off x="-950200" y="2976850"/>
              <a:ext cx="9712500" cy="1404300"/>
            </a:xfrm>
            <a:prstGeom prst="bentConnector3">
              <a:avLst>
                <a:gd name="adj1" fmla="val 14297"/>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392143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6542233" y="1510633"/>
            <a:ext cx="4698800" cy="187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9"/>
          <p:cNvSpPr txBox="1">
            <a:spLocks noGrp="1"/>
          </p:cNvSpPr>
          <p:nvPr>
            <p:ph type="subTitle" idx="1"/>
          </p:nvPr>
        </p:nvSpPr>
        <p:spPr>
          <a:xfrm>
            <a:off x="6542233" y="3632467"/>
            <a:ext cx="4698800" cy="1871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rgbClr val="999999"/>
              </a:buClr>
              <a:buSzPts val="800"/>
              <a:buFont typeface="Open Sans"/>
              <a:buChar char="●"/>
              <a:defRPr/>
            </a:lvl1pPr>
            <a:lvl2pPr lvl="1" algn="ctr" rtl="0">
              <a:lnSpc>
                <a:spcPct val="115000"/>
              </a:lnSpc>
              <a:spcBef>
                <a:spcPts val="0"/>
              </a:spcBef>
              <a:spcAft>
                <a:spcPts val="0"/>
              </a:spcAft>
              <a:buClr>
                <a:srgbClr val="999999"/>
              </a:buClr>
              <a:buSzPts val="800"/>
              <a:buFont typeface="Open Sans"/>
              <a:buChar char="○"/>
              <a:defRPr/>
            </a:lvl2pPr>
            <a:lvl3pPr lvl="2" algn="ctr" rtl="0">
              <a:lnSpc>
                <a:spcPct val="115000"/>
              </a:lnSpc>
              <a:spcBef>
                <a:spcPts val="0"/>
              </a:spcBef>
              <a:spcAft>
                <a:spcPts val="0"/>
              </a:spcAft>
              <a:buClr>
                <a:srgbClr val="999999"/>
              </a:buClr>
              <a:buSzPts val="800"/>
              <a:buFont typeface="Open Sans"/>
              <a:buChar char="■"/>
              <a:defRPr/>
            </a:lvl3pPr>
            <a:lvl4pPr lvl="3" algn="ctr" rtl="0">
              <a:lnSpc>
                <a:spcPct val="115000"/>
              </a:lnSpc>
              <a:spcBef>
                <a:spcPts val="0"/>
              </a:spcBef>
              <a:spcAft>
                <a:spcPts val="0"/>
              </a:spcAft>
              <a:buClr>
                <a:srgbClr val="999999"/>
              </a:buClr>
              <a:buSzPts val="800"/>
              <a:buFont typeface="Open Sans"/>
              <a:buChar char="●"/>
              <a:defRPr/>
            </a:lvl4pPr>
            <a:lvl5pPr lvl="4" algn="ctr" rtl="0">
              <a:lnSpc>
                <a:spcPct val="115000"/>
              </a:lnSpc>
              <a:spcBef>
                <a:spcPts val="0"/>
              </a:spcBef>
              <a:spcAft>
                <a:spcPts val="0"/>
              </a:spcAft>
              <a:buClr>
                <a:srgbClr val="999999"/>
              </a:buClr>
              <a:buSzPts val="1200"/>
              <a:buFont typeface="Open Sans"/>
              <a:buChar char="○"/>
              <a:defRPr/>
            </a:lvl5pPr>
            <a:lvl6pPr lvl="5" algn="ctr" rtl="0">
              <a:lnSpc>
                <a:spcPct val="115000"/>
              </a:lnSpc>
              <a:spcBef>
                <a:spcPts val="0"/>
              </a:spcBef>
              <a:spcAft>
                <a:spcPts val="0"/>
              </a:spcAft>
              <a:buClr>
                <a:srgbClr val="999999"/>
              </a:buClr>
              <a:buSzPts val="1200"/>
              <a:buFont typeface="Open Sans"/>
              <a:buChar char="■"/>
              <a:defRPr/>
            </a:lvl6pPr>
            <a:lvl7pPr lvl="6" algn="ctr" rtl="0">
              <a:lnSpc>
                <a:spcPct val="115000"/>
              </a:lnSpc>
              <a:spcBef>
                <a:spcPts val="0"/>
              </a:spcBef>
              <a:spcAft>
                <a:spcPts val="0"/>
              </a:spcAft>
              <a:buClr>
                <a:srgbClr val="999999"/>
              </a:buClr>
              <a:buSzPts val="700"/>
              <a:buFont typeface="Open Sans"/>
              <a:buChar char="●"/>
              <a:defRPr/>
            </a:lvl7pPr>
            <a:lvl8pPr lvl="7" algn="ctr" rtl="0">
              <a:lnSpc>
                <a:spcPct val="115000"/>
              </a:lnSpc>
              <a:spcBef>
                <a:spcPts val="0"/>
              </a:spcBef>
              <a:spcAft>
                <a:spcPts val="0"/>
              </a:spcAft>
              <a:buClr>
                <a:srgbClr val="999999"/>
              </a:buClr>
              <a:buSzPts val="700"/>
              <a:buFont typeface="Open Sans"/>
              <a:buChar char="○"/>
              <a:defRPr/>
            </a:lvl8pPr>
            <a:lvl9pPr lvl="8" algn="ctr" rtl="0">
              <a:lnSpc>
                <a:spcPct val="115000"/>
              </a:lnSpc>
              <a:spcBef>
                <a:spcPts val="0"/>
              </a:spcBef>
              <a:spcAft>
                <a:spcPts val="0"/>
              </a:spcAft>
              <a:buClr>
                <a:srgbClr val="999999"/>
              </a:buClr>
              <a:buSzPts val="600"/>
              <a:buFont typeface="Open Sans"/>
              <a:buChar char="■"/>
              <a:defRPr/>
            </a:lvl9pPr>
          </a:lstStyle>
          <a:p>
            <a:endParaRPr/>
          </a:p>
        </p:txBody>
      </p:sp>
      <p:sp>
        <p:nvSpPr>
          <p:cNvPr id="86" name="Google Shape;86;p9"/>
          <p:cNvSpPr>
            <a:spLocks noGrp="1"/>
          </p:cNvSpPr>
          <p:nvPr>
            <p:ph type="pic" idx="2"/>
          </p:nvPr>
        </p:nvSpPr>
        <p:spPr>
          <a:xfrm>
            <a:off x="270605" y="518000"/>
            <a:ext cx="5839600" cy="5839600"/>
          </a:xfrm>
          <a:prstGeom prst="ellipse">
            <a:avLst/>
          </a:prstGeom>
          <a:noFill/>
          <a:ln>
            <a:noFill/>
          </a:ln>
        </p:spPr>
      </p:sp>
      <p:grpSp>
        <p:nvGrpSpPr>
          <p:cNvPr id="87" name="Google Shape;87;p9"/>
          <p:cNvGrpSpPr/>
          <p:nvPr/>
        </p:nvGrpSpPr>
        <p:grpSpPr>
          <a:xfrm rot="-1395165">
            <a:off x="230175" y="653558"/>
            <a:ext cx="1176835" cy="538089"/>
            <a:chOff x="7884075" y="238975"/>
            <a:chExt cx="882599" cy="403555"/>
          </a:xfrm>
        </p:grpSpPr>
        <p:sp>
          <p:nvSpPr>
            <p:cNvPr id="88" name="Google Shape;88;p9"/>
            <p:cNvSpPr/>
            <p:nvPr/>
          </p:nvSpPr>
          <p:spPr>
            <a:xfrm>
              <a:off x="8255437" y="436475"/>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9"/>
            <p:cNvSpPr/>
            <p:nvPr/>
          </p:nvSpPr>
          <p:spPr>
            <a:xfrm>
              <a:off x="7884075" y="238975"/>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9"/>
            <p:cNvSpPr/>
            <p:nvPr/>
          </p:nvSpPr>
          <p:spPr>
            <a:xfrm>
              <a:off x="8626800" y="378850"/>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9"/>
          <p:cNvGrpSpPr/>
          <p:nvPr/>
        </p:nvGrpSpPr>
        <p:grpSpPr>
          <a:xfrm>
            <a:off x="3230300" y="5751500"/>
            <a:ext cx="9380800" cy="684400"/>
            <a:chOff x="2422725" y="4313625"/>
            <a:chExt cx="7035600" cy="513300"/>
          </a:xfrm>
        </p:grpSpPr>
        <p:cxnSp>
          <p:nvCxnSpPr>
            <p:cNvPr id="92" name="Google Shape;92;p9"/>
            <p:cNvCxnSpPr/>
            <p:nvPr/>
          </p:nvCxnSpPr>
          <p:spPr>
            <a:xfrm rot="10800000">
              <a:off x="3750275" y="4313625"/>
              <a:ext cx="5590200" cy="513300"/>
            </a:xfrm>
            <a:prstGeom prst="bentConnector3">
              <a:avLst>
                <a:gd name="adj1" fmla="val 64140"/>
              </a:avLst>
            </a:prstGeom>
            <a:noFill/>
            <a:ln w="19050" cap="flat" cmpd="sng">
              <a:solidFill>
                <a:schemeClr val="lt2"/>
              </a:solidFill>
              <a:prstDash val="solid"/>
              <a:round/>
              <a:headEnd type="none" w="med" len="med"/>
              <a:tailEnd type="oval" w="med" len="med"/>
            </a:ln>
          </p:spPr>
        </p:cxnSp>
        <p:cxnSp>
          <p:nvCxnSpPr>
            <p:cNvPr id="93" name="Google Shape;93;p9"/>
            <p:cNvCxnSpPr/>
            <p:nvPr/>
          </p:nvCxnSpPr>
          <p:spPr>
            <a:xfrm flipH="1">
              <a:off x="2422725" y="4652400"/>
              <a:ext cx="7035600" cy="115800"/>
            </a:xfrm>
            <a:prstGeom prst="bentConnector4">
              <a:avLst>
                <a:gd name="adj1" fmla="val 34437"/>
                <a:gd name="adj2" fmla="val 305635"/>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3077849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4"/>
        <p:cNvGrpSpPr/>
        <p:nvPr/>
      </p:nvGrpSpPr>
      <p:grpSpPr>
        <a:xfrm>
          <a:off x="0" y="0"/>
          <a:ext cx="0" cy="0"/>
          <a:chOff x="0" y="0"/>
          <a:chExt cx="0" cy="0"/>
        </a:xfrm>
      </p:grpSpPr>
      <p:sp>
        <p:nvSpPr>
          <p:cNvPr id="95" name="Google Shape;95;p10"/>
          <p:cNvSpPr>
            <a:spLocks noGrp="1"/>
          </p:cNvSpPr>
          <p:nvPr>
            <p:ph type="pic" idx="2"/>
          </p:nvPr>
        </p:nvSpPr>
        <p:spPr>
          <a:xfrm>
            <a:off x="0" y="0"/>
            <a:ext cx="12192000" cy="6858000"/>
          </a:xfrm>
          <a:prstGeom prst="rect">
            <a:avLst/>
          </a:prstGeom>
          <a:noFill/>
          <a:ln>
            <a:noFill/>
          </a:ln>
        </p:spPr>
      </p:sp>
      <p:sp>
        <p:nvSpPr>
          <p:cNvPr id="96" name="Google Shape;96;p10"/>
          <p:cNvSpPr txBox="1">
            <a:spLocks noGrp="1"/>
          </p:cNvSpPr>
          <p:nvPr>
            <p:ph type="title"/>
          </p:nvPr>
        </p:nvSpPr>
        <p:spPr>
          <a:xfrm>
            <a:off x="7204233" y="5145567"/>
            <a:ext cx="4036800" cy="999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2667">
                <a:solidFill>
                  <a:schemeClr val="accent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81898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7"/>
        <p:cNvGrpSpPr/>
        <p:nvPr/>
      </p:nvGrpSpPr>
      <p:grpSpPr>
        <a:xfrm>
          <a:off x="0" y="0"/>
          <a:ext cx="0" cy="0"/>
          <a:chOff x="0" y="0"/>
          <a:chExt cx="0" cy="0"/>
        </a:xfrm>
      </p:grpSpPr>
      <p:sp>
        <p:nvSpPr>
          <p:cNvPr id="98" name="Google Shape;98;p11"/>
          <p:cNvSpPr txBox="1">
            <a:spLocks noGrp="1"/>
          </p:cNvSpPr>
          <p:nvPr>
            <p:ph type="title" hasCustomPrompt="1"/>
          </p:nvPr>
        </p:nvSpPr>
        <p:spPr>
          <a:xfrm>
            <a:off x="1712000" y="2074151"/>
            <a:ext cx="8768000" cy="18136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SzPts val="9600"/>
              <a:buNone/>
              <a:defRPr sz="8000">
                <a:solidFill>
                  <a:schemeClr val="accen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9" name="Google Shape;99;p11"/>
          <p:cNvSpPr txBox="1">
            <a:spLocks noGrp="1"/>
          </p:cNvSpPr>
          <p:nvPr>
            <p:ph type="subTitle" idx="1"/>
          </p:nvPr>
        </p:nvSpPr>
        <p:spPr>
          <a:xfrm>
            <a:off x="1712000" y="4121051"/>
            <a:ext cx="8768000" cy="4876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solidFill>
                  <a:schemeClr val="accent5"/>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00" name="Google Shape;100;p11"/>
          <p:cNvGrpSpPr/>
          <p:nvPr/>
        </p:nvGrpSpPr>
        <p:grpSpPr>
          <a:xfrm>
            <a:off x="-180566" y="-253849"/>
            <a:ext cx="12562300" cy="6977084"/>
            <a:chOff x="-135425" y="-190387"/>
            <a:chExt cx="9421725" cy="5232813"/>
          </a:xfrm>
        </p:grpSpPr>
        <p:cxnSp>
          <p:nvCxnSpPr>
            <p:cNvPr id="101" name="Google Shape;101;p11"/>
            <p:cNvCxnSpPr/>
            <p:nvPr/>
          </p:nvCxnSpPr>
          <p:spPr>
            <a:xfrm rot="-5400000" flipH="1">
              <a:off x="-380550" y="571163"/>
              <a:ext cx="2426100" cy="903000"/>
            </a:xfrm>
            <a:prstGeom prst="bentConnector2">
              <a:avLst/>
            </a:prstGeom>
            <a:noFill/>
            <a:ln w="19050" cap="flat" cmpd="sng">
              <a:solidFill>
                <a:schemeClr val="lt2"/>
              </a:solidFill>
              <a:prstDash val="solid"/>
              <a:round/>
              <a:headEnd type="none" w="med" len="med"/>
              <a:tailEnd type="oval" w="med" len="med"/>
            </a:ln>
          </p:spPr>
        </p:cxnSp>
        <p:cxnSp>
          <p:nvCxnSpPr>
            <p:cNvPr id="102" name="Google Shape;102;p11"/>
            <p:cNvCxnSpPr/>
            <p:nvPr/>
          </p:nvCxnSpPr>
          <p:spPr>
            <a:xfrm rot="-5400000" flipH="1">
              <a:off x="-924000" y="1419413"/>
              <a:ext cx="3439500" cy="5247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03" name="Google Shape;103;p11"/>
            <p:cNvCxnSpPr/>
            <p:nvPr/>
          </p:nvCxnSpPr>
          <p:spPr>
            <a:xfrm rot="5400000">
              <a:off x="7914850" y="2156275"/>
              <a:ext cx="1491900" cy="12510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04" name="Google Shape;104;p11"/>
            <p:cNvCxnSpPr/>
            <p:nvPr/>
          </p:nvCxnSpPr>
          <p:spPr>
            <a:xfrm>
              <a:off x="-123950" y="4755625"/>
              <a:ext cx="9146400" cy="286800"/>
            </a:xfrm>
            <a:prstGeom prst="bentConnector3">
              <a:avLst>
                <a:gd name="adj1" fmla="val 51191"/>
              </a:avLst>
            </a:prstGeom>
            <a:noFill/>
            <a:ln w="19050" cap="flat" cmpd="sng">
              <a:solidFill>
                <a:schemeClr val="lt2"/>
              </a:solidFill>
              <a:prstDash val="solid"/>
              <a:round/>
              <a:headEnd type="none" w="med" len="med"/>
              <a:tailEnd type="oval" w="med" len="med"/>
            </a:ln>
          </p:spPr>
        </p:cxnSp>
        <p:cxnSp>
          <p:nvCxnSpPr>
            <p:cNvPr id="105" name="Google Shape;105;p11"/>
            <p:cNvCxnSpPr/>
            <p:nvPr/>
          </p:nvCxnSpPr>
          <p:spPr>
            <a:xfrm rot="10800000" flipH="1">
              <a:off x="-135425" y="4399725"/>
              <a:ext cx="8882400" cy="252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106" name="Google Shape;106;p11"/>
          <p:cNvGrpSpPr/>
          <p:nvPr/>
        </p:nvGrpSpPr>
        <p:grpSpPr>
          <a:xfrm rot="-5400000">
            <a:off x="11251434" y="5605634"/>
            <a:ext cx="1176799" cy="538073"/>
            <a:chOff x="7884075" y="238975"/>
            <a:chExt cx="882599" cy="403555"/>
          </a:xfrm>
        </p:grpSpPr>
        <p:sp>
          <p:nvSpPr>
            <p:cNvPr id="107" name="Google Shape;107;p11"/>
            <p:cNvSpPr/>
            <p:nvPr/>
          </p:nvSpPr>
          <p:spPr>
            <a:xfrm>
              <a:off x="8255437" y="436475"/>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7884075" y="238975"/>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8626800" y="378850"/>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5423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Tree>
    <p:extLst>
      <p:ext uri="{BB962C8B-B14F-4D97-AF65-F5344CB8AC3E}">
        <p14:creationId xmlns:p14="http://schemas.microsoft.com/office/powerpoint/2010/main" val="2491352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3" name="Google Shape;113;p13"/>
          <p:cNvSpPr txBox="1">
            <a:spLocks noGrp="1"/>
          </p:cNvSpPr>
          <p:nvPr>
            <p:ph type="subTitle" idx="1"/>
          </p:nvPr>
        </p:nvSpPr>
        <p:spPr>
          <a:xfrm>
            <a:off x="3889631" y="2214800"/>
            <a:ext cx="5654000" cy="48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4" name="Google Shape;114;p13"/>
          <p:cNvSpPr txBox="1">
            <a:spLocks noGrp="1"/>
          </p:cNvSpPr>
          <p:nvPr>
            <p:ph type="subTitle" idx="2"/>
          </p:nvPr>
        </p:nvSpPr>
        <p:spPr>
          <a:xfrm>
            <a:off x="3889631" y="3305933"/>
            <a:ext cx="5654000" cy="48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5" name="Google Shape;115;p13"/>
          <p:cNvSpPr txBox="1">
            <a:spLocks noGrp="1"/>
          </p:cNvSpPr>
          <p:nvPr>
            <p:ph type="subTitle" idx="3"/>
          </p:nvPr>
        </p:nvSpPr>
        <p:spPr>
          <a:xfrm>
            <a:off x="3889631" y="4397033"/>
            <a:ext cx="5654000" cy="48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6" name="Google Shape;116;p13"/>
          <p:cNvSpPr txBox="1">
            <a:spLocks noGrp="1"/>
          </p:cNvSpPr>
          <p:nvPr>
            <p:ph type="subTitle" idx="4"/>
          </p:nvPr>
        </p:nvSpPr>
        <p:spPr>
          <a:xfrm>
            <a:off x="3889631" y="5488133"/>
            <a:ext cx="5654000" cy="48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7" name="Google Shape;117;p13"/>
          <p:cNvSpPr txBox="1">
            <a:spLocks noGrp="1"/>
          </p:cNvSpPr>
          <p:nvPr>
            <p:ph type="title" idx="5" hasCustomPrompt="1"/>
          </p:nvPr>
        </p:nvSpPr>
        <p:spPr>
          <a:xfrm>
            <a:off x="2648364" y="1868467"/>
            <a:ext cx="787200" cy="484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2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8" name="Google Shape;118;p13"/>
          <p:cNvSpPr txBox="1">
            <a:spLocks noGrp="1"/>
          </p:cNvSpPr>
          <p:nvPr>
            <p:ph type="title" idx="6" hasCustomPrompt="1"/>
          </p:nvPr>
        </p:nvSpPr>
        <p:spPr>
          <a:xfrm>
            <a:off x="2648364" y="4050644"/>
            <a:ext cx="787200" cy="484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2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9" name="Google Shape;119;p13"/>
          <p:cNvSpPr txBox="1">
            <a:spLocks noGrp="1"/>
          </p:cNvSpPr>
          <p:nvPr>
            <p:ph type="title" idx="7" hasCustomPrompt="1"/>
          </p:nvPr>
        </p:nvSpPr>
        <p:spPr>
          <a:xfrm>
            <a:off x="2648364" y="2959556"/>
            <a:ext cx="787200" cy="484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2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0" name="Google Shape;120;p13"/>
          <p:cNvSpPr txBox="1">
            <a:spLocks noGrp="1"/>
          </p:cNvSpPr>
          <p:nvPr>
            <p:ph type="title" idx="8" hasCustomPrompt="1"/>
          </p:nvPr>
        </p:nvSpPr>
        <p:spPr>
          <a:xfrm>
            <a:off x="2648364" y="5141733"/>
            <a:ext cx="787200" cy="484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sz="2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1" name="Google Shape;121;p13"/>
          <p:cNvSpPr txBox="1">
            <a:spLocks noGrp="1"/>
          </p:cNvSpPr>
          <p:nvPr>
            <p:ph type="subTitle" idx="9"/>
          </p:nvPr>
        </p:nvSpPr>
        <p:spPr>
          <a:xfrm>
            <a:off x="3889631" y="1868467"/>
            <a:ext cx="56540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algn="ctr" rtl="0">
              <a:lnSpc>
                <a:spcPct val="115000"/>
              </a:lnSpc>
              <a:spcBef>
                <a:spcPts val="0"/>
              </a:spcBef>
              <a:spcAft>
                <a:spcPts val="0"/>
              </a:spcAft>
              <a:buSzPts val="2400"/>
              <a:buFont typeface="Sora"/>
              <a:buNone/>
              <a:defRPr sz="3200" b="1">
                <a:latin typeface="Sora"/>
                <a:ea typeface="Sora"/>
                <a:cs typeface="Sora"/>
                <a:sym typeface="Sora"/>
              </a:defRPr>
            </a:lvl2pPr>
            <a:lvl3pPr lvl="2" algn="ctr" rtl="0">
              <a:lnSpc>
                <a:spcPct val="115000"/>
              </a:lnSpc>
              <a:spcBef>
                <a:spcPts val="0"/>
              </a:spcBef>
              <a:spcAft>
                <a:spcPts val="0"/>
              </a:spcAft>
              <a:buSzPts val="2400"/>
              <a:buFont typeface="Sora"/>
              <a:buNone/>
              <a:defRPr sz="3200" b="1">
                <a:latin typeface="Sora"/>
                <a:ea typeface="Sora"/>
                <a:cs typeface="Sora"/>
                <a:sym typeface="Sora"/>
              </a:defRPr>
            </a:lvl3pPr>
            <a:lvl4pPr lvl="3" algn="ctr" rtl="0">
              <a:lnSpc>
                <a:spcPct val="115000"/>
              </a:lnSpc>
              <a:spcBef>
                <a:spcPts val="0"/>
              </a:spcBef>
              <a:spcAft>
                <a:spcPts val="0"/>
              </a:spcAft>
              <a:buSzPts val="2400"/>
              <a:buFont typeface="Sora"/>
              <a:buNone/>
              <a:defRPr sz="3200" b="1">
                <a:latin typeface="Sora"/>
                <a:ea typeface="Sora"/>
                <a:cs typeface="Sora"/>
                <a:sym typeface="Sora"/>
              </a:defRPr>
            </a:lvl4pPr>
            <a:lvl5pPr lvl="4" algn="ctr" rtl="0">
              <a:lnSpc>
                <a:spcPct val="115000"/>
              </a:lnSpc>
              <a:spcBef>
                <a:spcPts val="0"/>
              </a:spcBef>
              <a:spcAft>
                <a:spcPts val="0"/>
              </a:spcAft>
              <a:buSzPts val="2400"/>
              <a:buFont typeface="Sora"/>
              <a:buNone/>
              <a:defRPr sz="3200" b="1">
                <a:latin typeface="Sora"/>
                <a:ea typeface="Sora"/>
                <a:cs typeface="Sora"/>
                <a:sym typeface="Sora"/>
              </a:defRPr>
            </a:lvl5pPr>
            <a:lvl6pPr lvl="5" algn="ctr" rtl="0">
              <a:lnSpc>
                <a:spcPct val="115000"/>
              </a:lnSpc>
              <a:spcBef>
                <a:spcPts val="0"/>
              </a:spcBef>
              <a:spcAft>
                <a:spcPts val="0"/>
              </a:spcAft>
              <a:buSzPts val="2400"/>
              <a:buFont typeface="Sora"/>
              <a:buNone/>
              <a:defRPr sz="3200" b="1">
                <a:latin typeface="Sora"/>
                <a:ea typeface="Sora"/>
                <a:cs typeface="Sora"/>
                <a:sym typeface="Sora"/>
              </a:defRPr>
            </a:lvl6pPr>
            <a:lvl7pPr lvl="6" algn="ctr" rtl="0">
              <a:lnSpc>
                <a:spcPct val="115000"/>
              </a:lnSpc>
              <a:spcBef>
                <a:spcPts val="0"/>
              </a:spcBef>
              <a:spcAft>
                <a:spcPts val="0"/>
              </a:spcAft>
              <a:buSzPts val="2400"/>
              <a:buFont typeface="Sora"/>
              <a:buNone/>
              <a:defRPr sz="3200" b="1">
                <a:latin typeface="Sora"/>
                <a:ea typeface="Sora"/>
                <a:cs typeface="Sora"/>
                <a:sym typeface="Sora"/>
              </a:defRPr>
            </a:lvl7pPr>
            <a:lvl8pPr lvl="7" algn="ctr" rtl="0">
              <a:lnSpc>
                <a:spcPct val="115000"/>
              </a:lnSpc>
              <a:spcBef>
                <a:spcPts val="0"/>
              </a:spcBef>
              <a:spcAft>
                <a:spcPts val="0"/>
              </a:spcAft>
              <a:buSzPts val="2400"/>
              <a:buFont typeface="Sora"/>
              <a:buNone/>
              <a:defRPr sz="3200" b="1">
                <a:latin typeface="Sora"/>
                <a:ea typeface="Sora"/>
                <a:cs typeface="Sora"/>
                <a:sym typeface="Sora"/>
              </a:defRPr>
            </a:lvl8pPr>
            <a:lvl9pPr lvl="8" algn="ctr"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122" name="Google Shape;122;p13"/>
          <p:cNvSpPr txBox="1">
            <a:spLocks noGrp="1"/>
          </p:cNvSpPr>
          <p:nvPr>
            <p:ph type="subTitle" idx="13"/>
          </p:nvPr>
        </p:nvSpPr>
        <p:spPr>
          <a:xfrm>
            <a:off x="3889636" y="2959600"/>
            <a:ext cx="56540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algn="ctr" rtl="0">
              <a:lnSpc>
                <a:spcPct val="115000"/>
              </a:lnSpc>
              <a:spcBef>
                <a:spcPts val="0"/>
              </a:spcBef>
              <a:spcAft>
                <a:spcPts val="0"/>
              </a:spcAft>
              <a:buSzPts val="2400"/>
              <a:buFont typeface="Sora"/>
              <a:buNone/>
              <a:defRPr sz="3200" b="1">
                <a:latin typeface="Sora"/>
                <a:ea typeface="Sora"/>
                <a:cs typeface="Sora"/>
                <a:sym typeface="Sora"/>
              </a:defRPr>
            </a:lvl2pPr>
            <a:lvl3pPr lvl="2" algn="ctr" rtl="0">
              <a:lnSpc>
                <a:spcPct val="115000"/>
              </a:lnSpc>
              <a:spcBef>
                <a:spcPts val="0"/>
              </a:spcBef>
              <a:spcAft>
                <a:spcPts val="0"/>
              </a:spcAft>
              <a:buSzPts val="2400"/>
              <a:buFont typeface="Sora"/>
              <a:buNone/>
              <a:defRPr sz="3200" b="1">
                <a:latin typeface="Sora"/>
                <a:ea typeface="Sora"/>
                <a:cs typeface="Sora"/>
                <a:sym typeface="Sora"/>
              </a:defRPr>
            </a:lvl3pPr>
            <a:lvl4pPr lvl="3" algn="ctr" rtl="0">
              <a:lnSpc>
                <a:spcPct val="115000"/>
              </a:lnSpc>
              <a:spcBef>
                <a:spcPts val="0"/>
              </a:spcBef>
              <a:spcAft>
                <a:spcPts val="0"/>
              </a:spcAft>
              <a:buSzPts val="2400"/>
              <a:buFont typeface="Sora"/>
              <a:buNone/>
              <a:defRPr sz="3200" b="1">
                <a:latin typeface="Sora"/>
                <a:ea typeface="Sora"/>
                <a:cs typeface="Sora"/>
                <a:sym typeface="Sora"/>
              </a:defRPr>
            </a:lvl4pPr>
            <a:lvl5pPr lvl="4" algn="ctr" rtl="0">
              <a:lnSpc>
                <a:spcPct val="115000"/>
              </a:lnSpc>
              <a:spcBef>
                <a:spcPts val="0"/>
              </a:spcBef>
              <a:spcAft>
                <a:spcPts val="0"/>
              </a:spcAft>
              <a:buSzPts val="2400"/>
              <a:buFont typeface="Sora"/>
              <a:buNone/>
              <a:defRPr sz="3200" b="1">
                <a:latin typeface="Sora"/>
                <a:ea typeface="Sora"/>
                <a:cs typeface="Sora"/>
                <a:sym typeface="Sora"/>
              </a:defRPr>
            </a:lvl5pPr>
            <a:lvl6pPr lvl="5" algn="ctr" rtl="0">
              <a:lnSpc>
                <a:spcPct val="115000"/>
              </a:lnSpc>
              <a:spcBef>
                <a:spcPts val="0"/>
              </a:spcBef>
              <a:spcAft>
                <a:spcPts val="0"/>
              </a:spcAft>
              <a:buSzPts val="2400"/>
              <a:buFont typeface="Sora"/>
              <a:buNone/>
              <a:defRPr sz="3200" b="1">
                <a:latin typeface="Sora"/>
                <a:ea typeface="Sora"/>
                <a:cs typeface="Sora"/>
                <a:sym typeface="Sora"/>
              </a:defRPr>
            </a:lvl6pPr>
            <a:lvl7pPr lvl="6" algn="ctr" rtl="0">
              <a:lnSpc>
                <a:spcPct val="115000"/>
              </a:lnSpc>
              <a:spcBef>
                <a:spcPts val="0"/>
              </a:spcBef>
              <a:spcAft>
                <a:spcPts val="0"/>
              </a:spcAft>
              <a:buSzPts val="2400"/>
              <a:buFont typeface="Sora"/>
              <a:buNone/>
              <a:defRPr sz="3200" b="1">
                <a:latin typeface="Sora"/>
                <a:ea typeface="Sora"/>
                <a:cs typeface="Sora"/>
                <a:sym typeface="Sora"/>
              </a:defRPr>
            </a:lvl7pPr>
            <a:lvl8pPr lvl="7" algn="ctr" rtl="0">
              <a:lnSpc>
                <a:spcPct val="115000"/>
              </a:lnSpc>
              <a:spcBef>
                <a:spcPts val="0"/>
              </a:spcBef>
              <a:spcAft>
                <a:spcPts val="0"/>
              </a:spcAft>
              <a:buSzPts val="2400"/>
              <a:buFont typeface="Sora"/>
              <a:buNone/>
              <a:defRPr sz="3200" b="1">
                <a:latin typeface="Sora"/>
                <a:ea typeface="Sora"/>
                <a:cs typeface="Sora"/>
                <a:sym typeface="Sora"/>
              </a:defRPr>
            </a:lvl8pPr>
            <a:lvl9pPr lvl="8" algn="ctr"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123" name="Google Shape;123;p13"/>
          <p:cNvSpPr txBox="1">
            <a:spLocks noGrp="1"/>
          </p:cNvSpPr>
          <p:nvPr>
            <p:ph type="subTitle" idx="14"/>
          </p:nvPr>
        </p:nvSpPr>
        <p:spPr>
          <a:xfrm>
            <a:off x="3889631" y="4050635"/>
            <a:ext cx="56540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algn="ctr" rtl="0">
              <a:lnSpc>
                <a:spcPct val="115000"/>
              </a:lnSpc>
              <a:spcBef>
                <a:spcPts val="0"/>
              </a:spcBef>
              <a:spcAft>
                <a:spcPts val="0"/>
              </a:spcAft>
              <a:buSzPts val="2400"/>
              <a:buFont typeface="Sora"/>
              <a:buNone/>
              <a:defRPr sz="3200" b="1">
                <a:latin typeface="Sora"/>
                <a:ea typeface="Sora"/>
                <a:cs typeface="Sora"/>
                <a:sym typeface="Sora"/>
              </a:defRPr>
            </a:lvl2pPr>
            <a:lvl3pPr lvl="2" algn="ctr" rtl="0">
              <a:lnSpc>
                <a:spcPct val="115000"/>
              </a:lnSpc>
              <a:spcBef>
                <a:spcPts val="0"/>
              </a:spcBef>
              <a:spcAft>
                <a:spcPts val="0"/>
              </a:spcAft>
              <a:buSzPts val="2400"/>
              <a:buFont typeface="Sora"/>
              <a:buNone/>
              <a:defRPr sz="3200" b="1">
                <a:latin typeface="Sora"/>
                <a:ea typeface="Sora"/>
                <a:cs typeface="Sora"/>
                <a:sym typeface="Sora"/>
              </a:defRPr>
            </a:lvl3pPr>
            <a:lvl4pPr lvl="3" algn="ctr" rtl="0">
              <a:lnSpc>
                <a:spcPct val="115000"/>
              </a:lnSpc>
              <a:spcBef>
                <a:spcPts val="0"/>
              </a:spcBef>
              <a:spcAft>
                <a:spcPts val="0"/>
              </a:spcAft>
              <a:buSzPts val="2400"/>
              <a:buFont typeface="Sora"/>
              <a:buNone/>
              <a:defRPr sz="3200" b="1">
                <a:latin typeface="Sora"/>
                <a:ea typeface="Sora"/>
                <a:cs typeface="Sora"/>
                <a:sym typeface="Sora"/>
              </a:defRPr>
            </a:lvl4pPr>
            <a:lvl5pPr lvl="4" algn="ctr" rtl="0">
              <a:lnSpc>
                <a:spcPct val="115000"/>
              </a:lnSpc>
              <a:spcBef>
                <a:spcPts val="0"/>
              </a:spcBef>
              <a:spcAft>
                <a:spcPts val="0"/>
              </a:spcAft>
              <a:buSzPts val="2400"/>
              <a:buFont typeface="Sora"/>
              <a:buNone/>
              <a:defRPr sz="3200" b="1">
                <a:latin typeface="Sora"/>
                <a:ea typeface="Sora"/>
                <a:cs typeface="Sora"/>
                <a:sym typeface="Sora"/>
              </a:defRPr>
            </a:lvl5pPr>
            <a:lvl6pPr lvl="5" algn="ctr" rtl="0">
              <a:lnSpc>
                <a:spcPct val="115000"/>
              </a:lnSpc>
              <a:spcBef>
                <a:spcPts val="0"/>
              </a:spcBef>
              <a:spcAft>
                <a:spcPts val="0"/>
              </a:spcAft>
              <a:buSzPts val="2400"/>
              <a:buFont typeface="Sora"/>
              <a:buNone/>
              <a:defRPr sz="3200" b="1">
                <a:latin typeface="Sora"/>
                <a:ea typeface="Sora"/>
                <a:cs typeface="Sora"/>
                <a:sym typeface="Sora"/>
              </a:defRPr>
            </a:lvl6pPr>
            <a:lvl7pPr lvl="6" algn="ctr" rtl="0">
              <a:lnSpc>
                <a:spcPct val="115000"/>
              </a:lnSpc>
              <a:spcBef>
                <a:spcPts val="0"/>
              </a:spcBef>
              <a:spcAft>
                <a:spcPts val="0"/>
              </a:spcAft>
              <a:buSzPts val="2400"/>
              <a:buFont typeface="Sora"/>
              <a:buNone/>
              <a:defRPr sz="3200" b="1">
                <a:latin typeface="Sora"/>
                <a:ea typeface="Sora"/>
                <a:cs typeface="Sora"/>
                <a:sym typeface="Sora"/>
              </a:defRPr>
            </a:lvl7pPr>
            <a:lvl8pPr lvl="7" algn="ctr" rtl="0">
              <a:lnSpc>
                <a:spcPct val="115000"/>
              </a:lnSpc>
              <a:spcBef>
                <a:spcPts val="0"/>
              </a:spcBef>
              <a:spcAft>
                <a:spcPts val="0"/>
              </a:spcAft>
              <a:buSzPts val="2400"/>
              <a:buFont typeface="Sora"/>
              <a:buNone/>
              <a:defRPr sz="3200" b="1">
                <a:latin typeface="Sora"/>
                <a:ea typeface="Sora"/>
                <a:cs typeface="Sora"/>
                <a:sym typeface="Sora"/>
              </a:defRPr>
            </a:lvl8pPr>
            <a:lvl9pPr lvl="8" algn="ctr"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124" name="Google Shape;124;p13"/>
          <p:cNvSpPr txBox="1">
            <a:spLocks noGrp="1"/>
          </p:cNvSpPr>
          <p:nvPr>
            <p:ph type="subTitle" idx="15"/>
          </p:nvPr>
        </p:nvSpPr>
        <p:spPr>
          <a:xfrm>
            <a:off x="3889636" y="5141735"/>
            <a:ext cx="56540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algn="ctr" rtl="0">
              <a:lnSpc>
                <a:spcPct val="115000"/>
              </a:lnSpc>
              <a:spcBef>
                <a:spcPts val="0"/>
              </a:spcBef>
              <a:spcAft>
                <a:spcPts val="0"/>
              </a:spcAft>
              <a:buSzPts val="2400"/>
              <a:buFont typeface="Sora"/>
              <a:buNone/>
              <a:defRPr sz="3200" b="1">
                <a:latin typeface="Sora"/>
                <a:ea typeface="Sora"/>
                <a:cs typeface="Sora"/>
                <a:sym typeface="Sora"/>
              </a:defRPr>
            </a:lvl2pPr>
            <a:lvl3pPr lvl="2" algn="ctr" rtl="0">
              <a:lnSpc>
                <a:spcPct val="115000"/>
              </a:lnSpc>
              <a:spcBef>
                <a:spcPts val="0"/>
              </a:spcBef>
              <a:spcAft>
                <a:spcPts val="0"/>
              </a:spcAft>
              <a:buSzPts val="2400"/>
              <a:buFont typeface="Sora"/>
              <a:buNone/>
              <a:defRPr sz="3200" b="1">
                <a:latin typeface="Sora"/>
                <a:ea typeface="Sora"/>
                <a:cs typeface="Sora"/>
                <a:sym typeface="Sora"/>
              </a:defRPr>
            </a:lvl3pPr>
            <a:lvl4pPr lvl="3" algn="ctr" rtl="0">
              <a:lnSpc>
                <a:spcPct val="115000"/>
              </a:lnSpc>
              <a:spcBef>
                <a:spcPts val="0"/>
              </a:spcBef>
              <a:spcAft>
                <a:spcPts val="0"/>
              </a:spcAft>
              <a:buSzPts val="2400"/>
              <a:buFont typeface="Sora"/>
              <a:buNone/>
              <a:defRPr sz="3200" b="1">
                <a:latin typeface="Sora"/>
                <a:ea typeface="Sora"/>
                <a:cs typeface="Sora"/>
                <a:sym typeface="Sora"/>
              </a:defRPr>
            </a:lvl4pPr>
            <a:lvl5pPr lvl="4" algn="ctr" rtl="0">
              <a:lnSpc>
                <a:spcPct val="115000"/>
              </a:lnSpc>
              <a:spcBef>
                <a:spcPts val="0"/>
              </a:spcBef>
              <a:spcAft>
                <a:spcPts val="0"/>
              </a:spcAft>
              <a:buSzPts val="2400"/>
              <a:buFont typeface="Sora"/>
              <a:buNone/>
              <a:defRPr sz="3200" b="1">
                <a:latin typeface="Sora"/>
                <a:ea typeface="Sora"/>
                <a:cs typeface="Sora"/>
                <a:sym typeface="Sora"/>
              </a:defRPr>
            </a:lvl5pPr>
            <a:lvl6pPr lvl="5" algn="ctr" rtl="0">
              <a:lnSpc>
                <a:spcPct val="115000"/>
              </a:lnSpc>
              <a:spcBef>
                <a:spcPts val="0"/>
              </a:spcBef>
              <a:spcAft>
                <a:spcPts val="0"/>
              </a:spcAft>
              <a:buSzPts val="2400"/>
              <a:buFont typeface="Sora"/>
              <a:buNone/>
              <a:defRPr sz="3200" b="1">
                <a:latin typeface="Sora"/>
                <a:ea typeface="Sora"/>
                <a:cs typeface="Sora"/>
                <a:sym typeface="Sora"/>
              </a:defRPr>
            </a:lvl6pPr>
            <a:lvl7pPr lvl="6" algn="ctr" rtl="0">
              <a:lnSpc>
                <a:spcPct val="115000"/>
              </a:lnSpc>
              <a:spcBef>
                <a:spcPts val="0"/>
              </a:spcBef>
              <a:spcAft>
                <a:spcPts val="0"/>
              </a:spcAft>
              <a:buSzPts val="2400"/>
              <a:buFont typeface="Sora"/>
              <a:buNone/>
              <a:defRPr sz="3200" b="1">
                <a:latin typeface="Sora"/>
                <a:ea typeface="Sora"/>
                <a:cs typeface="Sora"/>
                <a:sym typeface="Sora"/>
              </a:defRPr>
            </a:lvl7pPr>
            <a:lvl8pPr lvl="7" algn="ctr" rtl="0">
              <a:lnSpc>
                <a:spcPct val="115000"/>
              </a:lnSpc>
              <a:spcBef>
                <a:spcPts val="0"/>
              </a:spcBef>
              <a:spcAft>
                <a:spcPts val="0"/>
              </a:spcAft>
              <a:buSzPts val="2400"/>
              <a:buFont typeface="Sora"/>
              <a:buNone/>
              <a:defRPr sz="3200" b="1">
                <a:latin typeface="Sora"/>
                <a:ea typeface="Sora"/>
                <a:cs typeface="Sora"/>
                <a:sym typeface="Sora"/>
              </a:defRPr>
            </a:lvl8pPr>
            <a:lvl9pPr lvl="8" algn="ctr"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125" name="Google Shape;125;p13"/>
          <p:cNvGrpSpPr/>
          <p:nvPr/>
        </p:nvGrpSpPr>
        <p:grpSpPr>
          <a:xfrm>
            <a:off x="10818134" y="303334"/>
            <a:ext cx="1176799" cy="538073"/>
            <a:chOff x="7884075" y="238975"/>
            <a:chExt cx="882599" cy="403555"/>
          </a:xfrm>
        </p:grpSpPr>
        <p:sp>
          <p:nvSpPr>
            <p:cNvPr id="126" name="Google Shape;126;p13"/>
            <p:cNvSpPr/>
            <p:nvPr/>
          </p:nvSpPr>
          <p:spPr>
            <a:xfrm>
              <a:off x="8255437" y="436475"/>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3"/>
            <p:cNvSpPr/>
            <p:nvPr/>
          </p:nvSpPr>
          <p:spPr>
            <a:xfrm>
              <a:off x="7884075" y="238975"/>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3"/>
            <p:cNvSpPr/>
            <p:nvPr/>
          </p:nvSpPr>
          <p:spPr>
            <a:xfrm>
              <a:off x="8626800" y="378850"/>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13"/>
          <p:cNvGrpSpPr/>
          <p:nvPr/>
        </p:nvGrpSpPr>
        <p:grpSpPr>
          <a:xfrm>
            <a:off x="504133" y="-288667"/>
            <a:ext cx="10841600" cy="6985600"/>
            <a:chOff x="378100" y="-216500"/>
            <a:chExt cx="8131200" cy="5239200"/>
          </a:xfrm>
        </p:grpSpPr>
        <p:cxnSp>
          <p:nvCxnSpPr>
            <p:cNvPr id="130" name="Google Shape;130;p13"/>
            <p:cNvCxnSpPr/>
            <p:nvPr/>
          </p:nvCxnSpPr>
          <p:spPr>
            <a:xfrm>
              <a:off x="378100" y="-216500"/>
              <a:ext cx="7978800" cy="5086800"/>
            </a:xfrm>
            <a:prstGeom prst="bentConnector3">
              <a:avLst>
                <a:gd name="adj1" fmla="val -970"/>
              </a:avLst>
            </a:prstGeom>
            <a:noFill/>
            <a:ln w="19050" cap="flat" cmpd="sng">
              <a:solidFill>
                <a:schemeClr val="lt2"/>
              </a:solidFill>
              <a:prstDash val="solid"/>
              <a:round/>
              <a:headEnd type="none" w="med" len="med"/>
              <a:tailEnd type="oval" w="med" len="med"/>
            </a:ln>
          </p:spPr>
        </p:cxnSp>
        <p:cxnSp>
          <p:nvCxnSpPr>
            <p:cNvPr id="131" name="Google Shape;131;p13"/>
            <p:cNvCxnSpPr/>
            <p:nvPr/>
          </p:nvCxnSpPr>
          <p:spPr>
            <a:xfrm>
              <a:off x="530500" y="-64100"/>
              <a:ext cx="7978800" cy="5086800"/>
            </a:xfrm>
            <a:prstGeom prst="bentConnector3">
              <a:avLst>
                <a:gd name="adj1" fmla="val -97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339506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9623-1233-BBFB-44ED-FE1CFD965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AE6E7-E8C5-F915-0E72-C374AB068A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2BB036-1E31-A300-64CC-3A21A889E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44E4E-9E9D-9C5A-2B87-73C17044D8D4}"/>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6" name="Footer Placeholder 5">
            <a:extLst>
              <a:ext uri="{FF2B5EF4-FFF2-40B4-BE49-F238E27FC236}">
                <a16:creationId xmlns:a16="http://schemas.microsoft.com/office/drawing/2014/main" id="{93B8F843-5FE0-9F21-DC8E-EE4FA53AEC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107F4C-B779-2B91-31FF-B6DD284F894F}"/>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8" name="Picture 7" descr="A symbol of a bird with wings and a crown&#10;&#10;AI-generated content may be incorrect.">
            <a:extLst>
              <a:ext uri="{FF2B5EF4-FFF2-40B4-BE49-F238E27FC236}">
                <a16:creationId xmlns:a16="http://schemas.microsoft.com/office/drawing/2014/main" id="{99AF99E1-77EE-5588-863D-BF90E089218D}"/>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2079081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34" name="Google Shape;134;p14"/>
          <p:cNvGrpSpPr/>
          <p:nvPr/>
        </p:nvGrpSpPr>
        <p:grpSpPr>
          <a:xfrm>
            <a:off x="265584" y="165321"/>
            <a:ext cx="563928" cy="491793"/>
            <a:chOff x="8576588" y="4496315"/>
            <a:chExt cx="422946" cy="368845"/>
          </a:xfrm>
        </p:grpSpPr>
        <p:sp>
          <p:nvSpPr>
            <p:cNvPr id="135" name="Google Shape;135;p14"/>
            <p:cNvSpPr/>
            <p:nvPr/>
          </p:nvSpPr>
          <p:spPr>
            <a:xfrm rot="-5400000">
              <a:off x="8576580" y="4720848"/>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rot="-5400000">
              <a:off x="8775019" y="4496328"/>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14"/>
          <p:cNvGrpSpPr/>
          <p:nvPr/>
        </p:nvGrpSpPr>
        <p:grpSpPr>
          <a:xfrm rot="10800000">
            <a:off x="33633" y="376400"/>
            <a:ext cx="12210400" cy="6671333"/>
            <a:chOff x="-116175" y="-984534"/>
            <a:chExt cx="9157800" cy="5003500"/>
          </a:xfrm>
        </p:grpSpPr>
        <p:cxnSp>
          <p:nvCxnSpPr>
            <p:cNvPr id="138" name="Google Shape;138;p14"/>
            <p:cNvCxnSpPr/>
            <p:nvPr/>
          </p:nvCxnSpPr>
          <p:spPr>
            <a:xfrm>
              <a:off x="-116175" y="-605834"/>
              <a:ext cx="9157800" cy="4624800"/>
            </a:xfrm>
            <a:prstGeom prst="bentConnector3">
              <a:avLst>
                <a:gd name="adj1" fmla="val 3258"/>
              </a:avLst>
            </a:prstGeom>
            <a:noFill/>
            <a:ln w="19050" cap="flat" cmpd="sng">
              <a:solidFill>
                <a:schemeClr val="lt2"/>
              </a:solidFill>
              <a:prstDash val="solid"/>
              <a:round/>
              <a:headEnd type="none" w="med" len="med"/>
              <a:tailEnd type="oval" w="med" len="med"/>
            </a:ln>
          </p:spPr>
        </p:cxnSp>
        <p:cxnSp>
          <p:nvCxnSpPr>
            <p:cNvPr id="139" name="Google Shape;139;p14"/>
            <p:cNvCxnSpPr/>
            <p:nvPr/>
          </p:nvCxnSpPr>
          <p:spPr>
            <a:xfrm rot="-5400000" flipH="1">
              <a:off x="-2164550" y="1408116"/>
              <a:ext cx="4877100" cy="918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3792956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2" name="Google Shape;142;p15"/>
          <p:cNvGrpSpPr/>
          <p:nvPr/>
        </p:nvGrpSpPr>
        <p:grpSpPr>
          <a:xfrm>
            <a:off x="11241017" y="-13"/>
            <a:ext cx="563928" cy="491793"/>
            <a:chOff x="8576588" y="4496315"/>
            <a:chExt cx="422946" cy="368845"/>
          </a:xfrm>
        </p:grpSpPr>
        <p:sp>
          <p:nvSpPr>
            <p:cNvPr id="143" name="Google Shape;143;p15"/>
            <p:cNvSpPr/>
            <p:nvPr/>
          </p:nvSpPr>
          <p:spPr>
            <a:xfrm rot="-5400000">
              <a:off x="8576580" y="4720848"/>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5"/>
            <p:cNvSpPr/>
            <p:nvPr/>
          </p:nvSpPr>
          <p:spPr>
            <a:xfrm rot="-5400000">
              <a:off x="8775019" y="4496328"/>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15"/>
          <p:cNvGrpSpPr/>
          <p:nvPr/>
        </p:nvGrpSpPr>
        <p:grpSpPr>
          <a:xfrm rot="10800000" flipH="1">
            <a:off x="33767" y="376511"/>
            <a:ext cx="11965600" cy="6671223"/>
            <a:chOff x="67325" y="-984534"/>
            <a:chExt cx="8974200" cy="5003417"/>
          </a:xfrm>
        </p:grpSpPr>
        <p:cxnSp>
          <p:nvCxnSpPr>
            <p:cNvPr id="146" name="Google Shape;146;p15"/>
            <p:cNvCxnSpPr/>
            <p:nvPr/>
          </p:nvCxnSpPr>
          <p:spPr>
            <a:xfrm>
              <a:off x="67325" y="-592117"/>
              <a:ext cx="8974200" cy="4611000"/>
            </a:xfrm>
            <a:prstGeom prst="bentConnector3">
              <a:avLst>
                <a:gd name="adj1" fmla="val 4347"/>
              </a:avLst>
            </a:prstGeom>
            <a:noFill/>
            <a:ln w="19050" cap="flat" cmpd="sng">
              <a:solidFill>
                <a:schemeClr val="lt2"/>
              </a:solidFill>
              <a:prstDash val="solid"/>
              <a:round/>
              <a:headEnd type="none" w="med" len="med"/>
              <a:tailEnd type="oval" w="med" len="med"/>
            </a:ln>
          </p:spPr>
        </p:cxnSp>
        <p:cxnSp>
          <p:nvCxnSpPr>
            <p:cNvPr id="147" name="Google Shape;147;p15"/>
            <p:cNvCxnSpPr/>
            <p:nvPr/>
          </p:nvCxnSpPr>
          <p:spPr>
            <a:xfrm rot="-5400000" flipH="1">
              <a:off x="-2164550" y="1408116"/>
              <a:ext cx="4877100" cy="918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2636334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2468217" y="5063833"/>
            <a:ext cx="4310800" cy="487600"/>
          </a:xfrm>
          <a:prstGeom prst="rect">
            <a:avLst/>
          </a:prstGeom>
          <a:solidFill>
            <a:schemeClr val="lt2"/>
          </a:solidFill>
        </p:spPr>
        <p:txBody>
          <a:bodyPr spcFirstLastPara="1" wrap="square" lIns="91425" tIns="91425" rIns="91425" bIns="91425" anchor="ctr" anchorCtr="0">
            <a:noAutofit/>
          </a:bodyPr>
          <a:lstStyle>
            <a:lvl1pPr lvl="0" algn="r" rtl="0">
              <a:spcBef>
                <a:spcPts val="0"/>
              </a:spcBef>
              <a:spcAft>
                <a:spcPts val="0"/>
              </a:spcAft>
              <a:buSzPts val="2000"/>
              <a:buNone/>
              <a:defRPr sz="2667">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0" name="Google Shape;150;p16"/>
          <p:cNvSpPr txBox="1">
            <a:spLocks noGrp="1"/>
          </p:cNvSpPr>
          <p:nvPr>
            <p:ph type="subTitle" idx="1"/>
          </p:nvPr>
        </p:nvSpPr>
        <p:spPr>
          <a:xfrm>
            <a:off x="950967" y="1260833"/>
            <a:ext cx="5828400" cy="36556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3000"/>
              <a:buNone/>
              <a:defRPr sz="4000"/>
            </a:lvl1pPr>
            <a:lvl2pPr lvl="1" algn="ctr" rtl="0">
              <a:lnSpc>
                <a:spcPct val="115000"/>
              </a:lnSpc>
              <a:spcBef>
                <a:spcPts val="0"/>
              </a:spcBef>
              <a:spcAft>
                <a:spcPts val="0"/>
              </a:spcAft>
              <a:buSzPts val="3000"/>
              <a:buNone/>
              <a:defRPr sz="4000"/>
            </a:lvl2pPr>
            <a:lvl3pPr lvl="2" algn="ctr" rtl="0">
              <a:lnSpc>
                <a:spcPct val="115000"/>
              </a:lnSpc>
              <a:spcBef>
                <a:spcPts val="0"/>
              </a:spcBef>
              <a:spcAft>
                <a:spcPts val="0"/>
              </a:spcAft>
              <a:buSzPts val="3000"/>
              <a:buNone/>
              <a:defRPr sz="4000"/>
            </a:lvl3pPr>
            <a:lvl4pPr lvl="3" algn="ctr" rtl="0">
              <a:lnSpc>
                <a:spcPct val="115000"/>
              </a:lnSpc>
              <a:spcBef>
                <a:spcPts val="0"/>
              </a:spcBef>
              <a:spcAft>
                <a:spcPts val="0"/>
              </a:spcAft>
              <a:buSzPts val="3000"/>
              <a:buNone/>
              <a:defRPr sz="4000"/>
            </a:lvl4pPr>
            <a:lvl5pPr lvl="4" algn="ctr" rtl="0">
              <a:lnSpc>
                <a:spcPct val="115000"/>
              </a:lnSpc>
              <a:spcBef>
                <a:spcPts val="0"/>
              </a:spcBef>
              <a:spcAft>
                <a:spcPts val="0"/>
              </a:spcAft>
              <a:buSzPts val="3000"/>
              <a:buNone/>
              <a:defRPr sz="4000"/>
            </a:lvl5pPr>
            <a:lvl6pPr lvl="5" algn="ctr" rtl="0">
              <a:lnSpc>
                <a:spcPct val="115000"/>
              </a:lnSpc>
              <a:spcBef>
                <a:spcPts val="0"/>
              </a:spcBef>
              <a:spcAft>
                <a:spcPts val="0"/>
              </a:spcAft>
              <a:buSzPts val="3000"/>
              <a:buNone/>
              <a:defRPr sz="4000"/>
            </a:lvl6pPr>
            <a:lvl7pPr lvl="6" algn="ctr" rtl="0">
              <a:lnSpc>
                <a:spcPct val="115000"/>
              </a:lnSpc>
              <a:spcBef>
                <a:spcPts val="0"/>
              </a:spcBef>
              <a:spcAft>
                <a:spcPts val="0"/>
              </a:spcAft>
              <a:buSzPts val="3000"/>
              <a:buNone/>
              <a:defRPr sz="4000"/>
            </a:lvl7pPr>
            <a:lvl8pPr lvl="7" algn="ctr" rtl="0">
              <a:lnSpc>
                <a:spcPct val="115000"/>
              </a:lnSpc>
              <a:spcBef>
                <a:spcPts val="0"/>
              </a:spcBef>
              <a:spcAft>
                <a:spcPts val="0"/>
              </a:spcAft>
              <a:buSzPts val="3000"/>
              <a:buNone/>
              <a:defRPr sz="4000"/>
            </a:lvl8pPr>
            <a:lvl9pPr lvl="8" algn="ctr" rtl="0">
              <a:lnSpc>
                <a:spcPct val="115000"/>
              </a:lnSpc>
              <a:spcBef>
                <a:spcPts val="0"/>
              </a:spcBef>
              <a:spcAft>
                <a:spcPts val="0"/>
              </a:spcAft>
              <a:buSzPts val="3000"/>
              <a:buNone/>
              <a:defRPr sz="4000"/>
            </a:lvl9pPr>
          </a:lstStyle>
          <a:p>
            <a:endParaRPr/>
          </a:p>
        </p:txBody>
      </p:sp>
      <p:grpSp>
        <p:nvGrpSpPr>
          <p:cNvPr id="151" name="Google Shape;151;p16"/>
          <p:cNvGrpSpPr/>
          <p:nvPr/>
        </p:nvGrpSpPr>
        <p:grpSpPr>
          <a:xfrm>
            <a:off x="346091" y="2631956"/>
            <a:ext cx="8829523" cy="4017961"/>
            <a:chOff x="7553711" y="-2334286"/>
            <a:chExt cx="7534579" cy="3428684"/>
          </a:xfrm>
        </p:grpSpPr>
        <p:sp>
          <p:nvSpPr>
            <p:cNvPr id="152" name="Google Shape;152;p16"/>
            <p:cNvSpPr/>
            <p:nvPr/>
          </p:nvSpPr>
          <p:spPr>
            <a:xfrm>
              <a:off x="7728940" y="-1977361"/>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6"/>
            <p:cNvSpPr/>
            <p:nvPr/>
          </p:nvSpPr>
          <p:spPr>
            <a:xfrm>
              <a:off x="14882235" y="888343"/>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6"/>
            <p:cNvSpPr/>
            <p:nvPr/>
          </p:nvSpPr>
          <p:spPr>
            <a:xfrm>
              <a:off x="7553711" y="-2334286"/>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16"/>
          <p:cNvGrpSpPr/>
          <p:nvPr/>
        </p:nvGrpSpPr>
        <p:grpSpPr>
          <a:xfrm>
            <a:off x="611866" y="-898833"/>
            <a:ext cx="13334867" cy="7499833"/>
            <a:chOff x="458900" y="-674125"/>
            <a:chExt cx="10001150" cy="5624875"/>
          </a:xfrm>
        </p:grpSpPr>
        <p:cxnSp>
          <p:nvCxnSpPr>
            <p:cNvPr id="156" name="Google Shape;156;p16"/>
            <p:cNvCxnSpPr/>
            <p:nvPr/>
          </p:nvCxnSpPr>
          <p:spPr>
            <a:xfrm rot="5400000">
              <a:off x="-510550" y="295325"/>
              <a:ext cx="2648100" cy="709200"/>
            </a:xfrm>
            <a:prstGeom prst="bentConnector3">
              <a:avLst>
                <a:gd name="adj1" fmla="val 40711"/>
              </a:avLst>
            </a:prstGeom>
            <a:noFill/>
            <a:ln w="19050" cap="flat" cmpd="sng">
              <a:solidFill>
                <a:schemeClr val="lt2"/>
              </a:solidFill>
              <a:prstDash val="solid"/>
              <a:round/>
              <a:headEnd type="none" w="med" len="med"/>
              <a:tailEnd type="oval" w="med" len="med"/>
            </a:ln>
          </p:spPr>
        </p:cxnSp>
        <p:cxnSp>
          <p:nvCxnSpPr>
            <p:cNvPr id="157" name="Google Shape;157;p16"/>
            <p:cNvCxnSpPr/>
            <p:nvPr/>
          </p:nvCxnSpPr>
          <p:spPr>
            <a:xfrm rot="5400000">
              <a:off x="-358150" y="447725"/>
              <a:ext cx="2648100" cy="709200"/>
            </a:xfrm>
            <a:prstGeom prst="bentConnector3">
              <a:avLst>
                <a:gd name="adj1" fmla="val 40711"/>
              </a:avLst>
            </a:prstGeom>
            <a:noFill/>
            <a:ln w="19050" cap="flat" cmpd="sng">
              <a:solidFill>
                <a:schemeClr val="lt2"/>
              </a:solidFill>
              <a:prstDash val="solid"/>
              <a:round/>
              <a:headEnd type="none" w="med" len="med"/>
              <a:tailEnd type="oval" w="med" len="med"/>
            </a:ln>
          </p:spPr>
        </p:cxnSp>
        <p:cxnSp>
          <p:nvCxnSpPr>
            <p:cNvPr id="158" name="Google Shape;158;p16"/>
            <p:cNvCxnSpPr/>
            <p:nvPr/>
          </p:nvCxnSpPr>
          <p:spPr>
            <a:xfrm flipH="1">
              <a:off x="6956600" y="3734250"/>
              <a:ext cx="3431400" cy="987000"/>
            </a:xfrm>
            <a:prstGeom prst="bentConnector3">
              <a:avLst>
                <a:gd name="adj1" fmla="val 45484"/>
              </a:avLst>
            </a:prstGeom>
            <a:noFill/>
            <a:ln w="19050" cap="flat" cmpd="sng">
              <a:solidFill>
                <a:schemeClr val="lt2"/>
              </a:solidFill>
              <a:prstDash val="solid"/>
              <a:round/>
              <a:headEnd type="none" w="med" len="med"/>
              <a:tailEnd type="oval" w="med" len="med"/>
            </a:ln>
          </p:spPr>
        </p:cxnSp>
        <p:cxnSp>
          <p:nvCxnSpPr>
            <p:cNvPr id="159" name="Google Shape;159;p16"/>
            <p:cNvCxnSpPr/>
            <p:nvPr/>
          </p:nvCxnSpPr>
          <p:spPr>
            <a:xfrm flipH="1">
              <a:off x="7656850" y="3932550"/>
              <a:ext cx="2803200" cy="10182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4184767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2" name="Google Shape;162;p17"/>
          <p:cNvSpPr txBox="1">
            <a:spLocks noGrp="1"/>
          </p:cNvSpPr>
          <p:nvPr>
            <p:ph type="subTitle" idx="1"/>
          </p:nvPr>
        </p:nvSpPr>
        <p:spPr>
          <a:xfrm>
            <a:off x="6437299" y="2137233"/>
            <a:ext cx="4424800" cy="256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3" name="Google Shape;163;p17"/>
          <p:cNvSpPr txBox="1">
            <a:spLocks noGrp="1"/>
          </p:cNvSpPr>
          <p:nvPr>
            <p:ph type="subTitle" idx="2"/>
          </p:nvPr>
        </p:nvSpPr>
        <p:spPr>
          <a:xfrm>
            <a:off x="1329900" y="2137233"/>
            <a:ext cx="4424800" cy="256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164" name="Google Shape;164;p17"/>
          <p:cNvGrpSpPr/>
          <p:nvPr/>
        </p:nvGrpSpPr>
        <p:grpSpPr>
          <a:xfrm>
            <a:off x="-427533" y="-1016967"/>
            <a:ext cx="12436100" cy="9501133"/>
            <a:chOff x="-320650" y="-762725"/>
            <a:chExt cx="9327075" cy="7125850"/>
          </a:xfrm>
        </p:grpSpPr>
        <p:cxnSp>
          <p:nvCxnSpPr>
            <p:cNvPr id="165" name="Google Shape;165;p17"/>
            <p:cNvCxnSpPr/>
            <p:nvPr/>
          </p:nvCxnSpPr>
          <p:spPr>
            <a:xfrm rot="-5400000" flipH="1">
              <a:off x="6857075" y="1775500"/>
              <a:ext cx="4097100" cy="1878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66" name="Google Shape;166;p17"/>
            <p:cNvCxnSpPr/>
            <p:nvPr/>
          </p:nvCxnSpPr>
          <p:spPr>
            <a:xfrm rot="10800000" flipH="1">
              <a:off x="667900" y="4271400"/>
              <a:ext cx="2765700" cy="9639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67" name="Google Shape;167;p17"/>
            <p:cNvCxnSpPr/>
            <p:nvPr/>
          </p:nvCxnSpPr>
          <p:spPr>
            <a:xfrm rot="5400000" flipH="1">
              <a:off x="7318025" y="3907700"/>
              <a:ext cx="3045000" cy="3318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68" name="Google Shape;168;p17"/>
            <p:cNvCxnSpPr/>
            <p:nvPr/>
          </p:nvCxnSpPr>
          <p:spPr>
            <a:xfrm rot="5400000" flipH="1">
              <a:off x="7083950" y="4541675"/>
              <a:ext cx="3325500" cy="317400"/>
            </a:xfrm>
            <a:prstGeom prst="bentConnector3">
              <a:avLst>
                <a:gd name="adj1" fmla="val 64575"/>
              </a:avLst>
            </a:prstGeom>
            <a:noFill/>
            <a:ln w="19050" cap="flat" cmpd="sng">
              <a:solidFill>
                <a:schemeClr val="lt2"/>
              </a:solidFill>
              <a:prstDash val="solid"/>
              <a:round/>
              <a:headEnd type="none" w="med" len="med"/>
              <a:tailEnd type="oval" w="med" len="med"/>
            </a:ln>
          </p:spPr>
        </p:cxnSp>
        <p:cxnSp>
          <p:nvCxnSpPr>
            <p:cNvPr id="169" name="Google Shape;169;p17"/>
            <p:cNvCxnSpPr/>
            <p:nvPr/>
          </p:nvCxnSpPr>
          <p:spPr>
            <a:xfrm rot="10800000" flipH="1">
              <a:off x="-320650" y="4087825"/>
              <a:ext cx="5808300" cy="8787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70" name="Google Shape;170;p17"/>
            <p:cNvCxnSpPr/>
            <p:nvPr/>
          </p:nvCxnSpPr>
          <p:spPr>
            <a:xfrm rot="5400000">
              <a:off x="-237850" y="2225"/>
              <a:ext cx="2082300" cy="729600"/>
            </a:xfrm>
            <a:prstGeom prst="bentConnector3">
              <a:avLst>
                <a:gd name="adj1" fmla="val 43507"/>
              </a:avLst>
            </a:prstGeom>
            <a:noFill/>
            <a:ln w="19050" cap="flat" cmpd="sng">
              <a:solidFill>
                <a:schemeClr val="lt2"/>
              </a:solidFill>
              <a:prstDash val="solid"/>
              <a:round/>
              <a:headEnd type="none" w="med" len="med"/>
              <a:tailEnd type="oval" w="med" len="med"/>
            </a:ln>
          </p:spPr>
        </p:cxnSp>
        <p:cxnSp>
          <p:nvCxnSpPr>
            <p:cNvPr id="171" name="Google Shape;171;p17"/>
            <p:cNvCxnSpPr/>
            <p:nvPr/>
          </p:nvCxnSpPr>
          <p:spPr>
            <a:xfrm rot="5400000">
              <a:off x="-317750" y="-132725"/>
              <a:ext cx="1866600" cy="606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172" name="Google Shape;172;p17"/>
          <p:cNvGrpSpPr/>
          <p:nvPr/>
        </p:nvGrpSpPr>
        <p:grpSpPr>
          <a:xfrm>
            <a:off x="238991" y="2362522"/>
            <a:ext cx="533932" cy="3910861"/>
            <a:chOff x="7553711" y="-2334286"/>
            <a:chExt cx="455625" cy="3337292"/>
          </a:xfrm>
        </p:grpSpPr>
        <p:sp>
          <p:nvSpPr>
            <p:cNvPr id="173" name="Google Shape;173;p17"/>
            <p:cNvSpPr/>
            <p:nvPr/>
          </p:nvSpPr>
          <p:spPr>
            <a:xfrm>
              <a:off x="7728940" y="-1977361"/>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7"/>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7"/>
            <p:cNvSpPr/>
            <p:nvPr/>
          </p:nvSpPr>
          <p:spPr>
            <a:xfrm>
              <a:off x="7553711" y="-2334286"/>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7923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6"/>
        <p:cNvGrpSpPr/>
        <p:nvPr/>
      </p:nvGrpSpPr>
      <p:grpSpPr>
        <a:xfrm>
          <a:off x="0" y="0"/>
          <a:ext cx="0" cy="0"/>
          <a:chOff x="0" y="0"/>
          <a:chExt cx="0" cy="0"/>
        </a:xfrm>
      </p:grpSpPr>
      <p:sp>
        <p:nvSpPr>
          <p:cNvPr id="177" name="Google Shape;177;p18"/>
          <p:cNvSpPr txBox="1">
            <a:spLocks noGrp="1"/>
          </p:cNvSpPr>
          <p:nvPr>
            <p:ph type="title"/>
          </p:nvPr>
        </p:nvSpPr>
        <p:spPr>
          <a:xfrm>
            <a:off x="960000" y="2378867"/>
            <a:ext cx="4797200" cy="887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8"/>
          <p:cNvSpPr txBox="1">
            <a:spLocks noGrp="1"/>
          </p:cNvSpPr>
          <p:nvPr>
            <p:ph type="subTitle" idx="1"/>
          </p:nvPr>
        </p:nvSpPr>
        <p:spPr>
          <a:xfrm>
            <a:off x="960000" y="3265933"/>
            <a:ext cx="4797200" cy="121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9" name="Google Shape;179;p18"/>
          <p:cNvGrpSpPr/>
          <p:nvPr/>
        </p:nvGrpSpPr>
        <p:grpSpPr>
          <a:xfrm>
            <a:off x="-418633" y="-314000"/>
            <a:ext cx="11685833" cy="6973133"/>
            <a:chOff x="-313975" y="-235500"/>
            <a:chExt cx="8764375" cy="5229850"/>
          </a:xfrm>
        </p:grpSpPr>
        <p:cxnSp>
          <p:nvCxnSpPr>
            <p:cNvPr id="180" name="Google Shape;180;p18"/>
            <p:cNvCxnSpPr/>
            <p:nvPr/>
          </p:nvCxnSpPr>
          <p:spPr>
            <a:xfrm>
              <a:off x="-122100" y="-123950"/>
              <a:ext cx="8572500" cy="5118300"/>
            </a:xfrm>
            <a:prstGeom prst="bentConnector3">
              <a:avLst>
                <a:gd name="adj1" fmla="val 5355"/>
              </a:avLst>
            </a:prstGeom>
            <a:noFill/>
            <a:ln w="19050" cap="flat" cmpd="sng">
              <a:solidFill>
                <a:schemeClr val="lt2"/>
              </a:solidFill>
              <a:prstDash val="solid"/>
              <a:round/>
              <a:headEnd type="none" w="med" len="med"/>
              <a:tailEnd type="oval" w="med" len="med"/>
            </a:ln>
          </p:spPr>
        </p:cxnSp>
        <p:cxnSp>
          <p:nvCxnSpPr>
            <p:cNvPr id="181" name="Google Shape;181;p18"/>
            <p:cNvCxnSpPr/>
            <p:nvPr/>
          </p:nvCxnSpPr>
          <p:spPr>
            <a:xfrm>
              <a:off x="-313975" y="-235500"/>
              <a:ext cx="8572500" cy="5118300"/>
            </a:xfrm>
            <a:prstGeom prst="bentConnector3">
              <a:avLst>
                <a:gd name="adj1" fmla="val 5355"/>
              </a:avLst>
            </a:prstGeom>
            <a:noFill/>
            <a:ln w="19050" cap="flat" cmpd="sng">
              <a:solidFill>
                <a:schemeClr val="lt2"/>
              </a:solidFill>
              <a:prstDash val="solid"/>
              <a:round/>
              <a:headEnd type="none" w="med" len="med"/>
              <a:tailEnd type="oval" w="med" len="med"/>
            </a:ln>
          </p:spPr>
        </p:cxnSp>
      </p:grpSp>
      <p:grpSp>
        <p:nvGrpSpPr>
          <p:cNvPr id="182" name="Google Shape;182;p18"/>
          <p:cNvGrpSpPr/>
          <p:nvPr/>
        </p:nvGrpSpPr>
        <p:grpSpPr>
          <a:xfrm>
            <a:off x="11435451" y="5995088"/>
            <a:ext cx="563928" cy="491793"/>
            <a:chOff x="8576588" y="4496315"/>
            <a:chExt cx="422946" cy="368845"/>
          </a:xfrm>
        </p:grpSpPr>
        <p:sp>
          <p:nvSpPr>
            <p:cNvPr id="183" name="Google Shape;183;p18"/>
            <p:cNvSpPr/>
            <p:nvPr/>
          </p:nvSpPr>
          <p:spPr>
            <a:xfrm rot="-5400000">
              <a:off x="8576580" y="4720848"/>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8"/>
            <p:cNvSpPr/>
            <p:nvPr/>
          </p:nvSpPr>
          <p:spPr>
            <a:xfrm rot="-5400000">
              <a:off x="8775019" y="4496328"/>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1492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85"/>
        <p:cNvGrpSpPr/>
        <p:nvPr/>
      </p:nvGrpSpPr>
      <p:grpSpPr>
        <a:xfrm>
          <a:off x="0" y="0"/>
          <a:ext cx="0" cy="0"/>
          <a:chOff x="0" y="0"/>
          <a:chExt cx="0" cy="0"/>
        </a:xfrm>
      </p:grpSpPr>
      <p:sp>
        <p:nvSpPr>
          <p:cNvPr id="186" name="Google Shape;186;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9"/>
          <p:cNvSpPr txBox="1">
            <a:spLocks noGrp="1"/>
          </p:cNvSpPr>
          <p:nvPr>
            <p:ph type="subTitle" idx="1"/>
          </p:nvPr>
        </p:nvSpPr>
        <p:spPr>
          <a:xfrm>
            <a:off x="960000" y="1691767"/>
            <a:ext cx="10272000" cy="107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8" name="Google Shape;188;p19"/>
          <p:cNvGrpSpPr/>
          <p:nvPr/>
        </p:nvGrpSpPr>
        <p:grpSpPr>
          <a:xfrm>
            <a:off x="10956600" y="-1042633"/>
            <a:ext cx="1499600" cy="8575600"/>
            <a:chOff x="8217450" y="-781975"/>
            <a:chExt cx="1124700" cy="6431700"/>
          </a:xfrm>
        </p:grpSpPr>
        <p:cxnSp>
          <p:nvCxnSpPr>
            <p:cNvPr id="189" name="Google Shape;189;p19"/>
            <p:cNvCxnSpPr/>
            <p:nvPr/>
          </p:nvCxnSpPr>
          <p:spPr>
            <a:xfrm rot="5400000">
              <a:off x="7864150" y="-105625"/>
              <a:ext cx="2082300" cy="729600"/>
            </a:xfrm>
            <a:prstGeom prst="bentConnector3">
              <a:avLst>
                <a:gd name="adj1" fmla="val 43507"/>
              </a:avLst>
            </a:prstGeom>
            <a:noFill/>
            <a:ln w="19050" cap="flat" cmpd="sng">
              <a:solidFill>
                <a:schemeClr val="lt2"/>
              </a:solidFill>
              <a:prstDash val="solid"/>
              <a:round/>
              <a:headEnd type="none" w="med" len="med"/>
              <a:tailEnd type="oval" w="med" len="med"/>
            </a:ln>
          </p:spPr>
        </p:cxnSp>
        <p:cxnSp>
          <p:nvCxnSpPr>
            <p:cNvPr id="190" name="Google Shape;190;p19"/>
            <p:cNvCxnSpPr/>
            <p:nvPr/>
          </p:nvCxnSpPr>
          <p:spPr>
            <a:xfrm rot="5400000">
              <a:off x="8105550" y="-44125"/>
              <a:ext cx="1866600" cy="6066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191" name="Google Shape;191;p19"/>
            <p:cNvCxnSpPr/>
            <p:nvPr/>
          </p:nvCxnSpPr>
          <p:spPr>
            <a:xfrm rot="-5400000">
              <a:off x="7613150" y="4243775"/>
              <a:ext cx="2082300" cy="729600"/>
            </a:xfrm>
            <a:prstGeom prst="bentConnector3">
              <a:avLst>
                <a:gd name="adj1" fmla="val 43507"/>
              </a:avLst>
            </a:prstGeom>
            <a:noFill/>
            <a:ln w="19050" cap="flat" cmpd="sng">
              <a:solidFill>
                <a:schemeClr val="lt2"/>
              </a:solidFill>
              <a:prstDash val="solid"/>
              <a:round/>
              <a:headEnd type="none" w="med" len="med"/>
              <a:tailEnd type="oval" w="med" len="med"/>
            </a:ln>
          </p:spPr>
        </p:cxnSp>
        <p:cxnSp>
          <p:nvCxnSpPr>
            <p:cNvPr id="192" name="Google Shape;192;p19"/>
            <p:cNvCxnSpPr/>
            <p:nvPr/>
          </p:nvCxnSpPr>
          <p:spPr>
            <a:xfrm rot="-5400000">
              <a:off x="7587450" y="4305275"/>
              <a:ext cx="1866600" cy="606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193" name="Google Shape;193;p19"/>
          <p:cNvGrpSpPr/>
          <p:nvPr/>
        </p:nvGrpSpPr>
        <p:grpSpPr>
          <a:xfrm>
            <a:off x="11491525" y="1589955"/>
            <a:ext cx="533932" cy="3910861"/>
            <a:chOff x="7553711" y="-2334286"/>
            <a:chExt cx="455625" cy="3337292"/>
          </a:xfrm>
        </p:grpSpPr>
        <p:sp>
          <p:nvSpPr>
            <p:cNvPr id="194" name="Google Shape;194;p19"/>
            <p:cNvSpPr/>
            <p:nvPr/>
          </p:nvSpPr>
          <p:spPr>
            <a:xfrm>
              <a:off x="7728940" y="-1977361"/>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9"/>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9"/>
            <p:cNvSpPr/>
            <p:nvPr/>
          </p:nvSpPr>
          <p:spPr>
            <a:xfrm>
              <a:off x="7553711" y="-2334286"/>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9213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9" name="Google Shape;199;p20"/>
          <p:cNvSpPr txBox="1">
            <a:spLocks noGrp="1"/>
          </p:cNvSpPr>
          <p:nvPr>
            <p:ph type="subTitle" idx="1"/>
          </p:nvPr>
        </p:nvSpPr>
        <p:spPr>
          <a:xfrm>
            <a:off x="2914100" y="2679767"/>
            <a:ext cx="6998800" cy="808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867"/>
            </a:lvl1pPr>
            <a:lvl2pPr lvl="1" rtl="0">
              <a:lnSpc>
                <a:spcPct val="115000"/>
              </a:lnSpc>
              <a:spcBef>
                <a:spcPts val="0"/>
              </a:spcBef>
              <a:spcAft>
                <a:spcPts val="0"/>
              </a:spcAft>
              <a:buSzPts val="2800"/>
              <a:buNone/>
              <a:defRPr sz="3733"/>
            </a:lvl2pPr>
            <a:lvl3pPr lvl="2" rtl="0">
              <a:lnSpc>
                <a:spcPct val="115000"/>
              </a:lnSpc>
              <a:spcBef>
                <a:spcPts val="0"/>
              </a:spcBef>
              <a:spcAft>
                <a:spcPts val="0"/>
              </a:spcAft>
              <a:buSzPts val="2800"/>
              <a:buNone/>
              <a:defRPr sz="3733"/>
            </a:lvl3pPr>
            <a:lvl4pPr lvl="3" rtl="0">
              <a:lnSpc>
                <a:spcPct val="115000"/>
              </a:lnSpc>
              <a:spcBef>
                <a:spcPts val="0"/>
              </a:spcBef>
              <a:spcAft>
                <a:spcPts val="0"/>
              </a:spcAft>
              <a:buSzPts val="2800"/>
              <a:buNone/>
              <a:defRPr sz="3733"/>
            </a:lvl4pPr>
            <a:lvl5pPr lvl="4" rtl="0">
              <a:lnSpc>
                <a:spcPct val="115000"/>
              </a:lnSpc>
              <a:spcBef>
                <a:spcPts val="0"/>
              </a:spcBef>
              <a:spcAft>
                <a:spcPts val="0"/>
              </a:spcAft>
              <a:buSzPts val="2800"/>
              <a:buNone/>
              <a:defRPr sz="3733"/>
            </a:lvl5pPr>
            <a:lvl6pPr lvl="5" rtl="0">
              <a:lnSpc>
                <a:spcPct val="115000"/>
              </a:lnSpc>
              <a:spcBef>
                <a:spcPts val="0"/>
              </a:spcBef>
              <a:spcAft>
                <a:spcPts val="0"/>
              </a:spcAft>
              <a:buSzPts val="2800"/>
              <a:buNone/>
              <a:defRPr sz="3733"/>
            </a:lvl6pPr>
            <a:lvl7pPr lvl="6" rtl="0">
              <a:lnSpc>
                <a:spcPct val="115000"/>
              </a:lnSpc>
              <a:spcBef>
                <a:spcPts val="0"/>
              </a:spcBef>
              <a:spcAft>
                <a:spcPts val="0"/>
              </a:spcAft>
              <a:buSzPts val="2800"/>
              <a:buNone/>
              <a:defRPr sz="3733"/>
            </a:lvl7pPr>
            <a:lvl8pPr lvl="7" rtl="0">
              <a:lnSpc>
                <a:spcPct val="115000"/>
              </a:lnSpc>
              <a:spcBef>
                <a:spcPts val="0"/>
              </a:spcBef>
              <a:spcAft>
                <a:spcPts val="0"/>
              </a:spcAft>
              <a:buSzPts val="2800"/>
              <a:buNone/>
              <a:defRPr sz="3733"/>
            </a:lvl8pPr>
            <a:lvl9pPr lvl="8" rtl="0">
              <a:lnSpc>
                <a:spcPct val="115000"/>
              </a:lnSpc>
              <a:spcBef>
                <a:spcPts val="0"/>
              </a:spcBef>
              <a:spcAft>
                <a:spcPts val="0"/>
              </a:spcAft>
              <a:buSzPts val="2800"/>
              <a:buNone/>
              <a:defRPr sz="3733"/>
            </a:lvl9pPr>
          </a:lstStyle>
          <a:p>
            <a:endParaRPr/>
          </a:p>
        </p:txBody>
      </p:sp>
      <p:sp>
        <p:nvSpPr>
          <p:cNvPr id="200" name="Google Shape;200;p20"/>
          <p:cNvSpPr txBox="1">
            <a:spLocks noGrp="1"/>
          </p:cNvSpPr>
          <p:nvPr>
            <p:ph type="subTitle" idx="2"/>
          </p:nvPr>
        </p:nvSpPr>
        <p:spPr>
          <a:xfrm>
            <a:off x="2914100" y="4612300"/>
            <a:ext cx="6998800" cy="856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867"/>
            </a:lvl1pPr>
            <a:lvl2pPr lvl="1" rtl="0">
              <a:lnSpc>
                <a:spcPct val="115000"/>
              </a:lnSpc>
              <a:spcBef>
                <a:spcPts val="0"/>
              </a:spcBef>
              <a:spcAft>
                <a:spcPts val="0"/>
              </a:spcAft>
              <a:buSzPts val="2800"/>
              <a:buNone/>
              <a:defRPr sz="3733"/>
            </a:lvl2pPr>
            <a:lvl3pPr lvl="2" rtl="0">
              <a:lnSpc>
                <a:spcPct val="115000"/>
              </a:lnSpc>
              <a:spcBef>
                <a:spcPts val="0"/>
              </a:spcBef>
              <a:spcAft>
                <a:spcPts val="0"/>
              </a:spcAft>
              <a:buSzPts val="2800"/>
              <a:buNone/>
              <a:defRPr sz="3733"/>
            </a:lvl3pPr>
            <a:lvl4pPr lvl="3" rtl="0">
              <a:lnSpc>
                <a:spcPct val="115000"/>
              </a:lnSpc>
              <a:spcBef>
                <a:spcPts val="0"/>
              </a:spcBef>
              <a:spcAft>
                <a:spcPts val="0"/>
              </a:spcAft>
              <a:buSzPts val="2800"/>
              <a:buNone/>
              <a:defRPr sz="3733"/>
            </a:lvl4pPr>
            <a:lvl5pPr lvl="4" rtl="0">
              <a:lnSpc>
                <a:spcPct val="115000"/>
              </a:lnSpc>
              <a:spcBef>
                <a:spcPts val="0"/>
              </a:spcBef>
              <a:spcAft>
                <a:spcPts val="0"/>
              </a:spcAft>
              <a:buSzPts val="2800"/>
              <a:buNone/>
              <a:defRPr sz="3733"/>
            </a:lvl5pPr>
            <a:lvl6pPr lvl="5" rtl="0">
              <a:lnSpc>
                <a:spcPct val="115000"/>
              </a:lnSpc>
              <a:spcBef>
                <a:spcPts val="0"/>
              </a:spcBef>
              <a:spcAft>
                <a:spcPts val="0"/>
              </a:spcAft>
              <a:buSzPts val="2800"/>
              <a:buNone/>
              <a:defRPr sz="3733"/>
            </a:lvl6pPr>
            <a:lvl7pPr lvl="6" rtl="0">
              <a:lnSpc>
                <a:spcPct val="115000"/>
              </a:lnSpc>
              <a:spcBef>
                <a:spcPts val="0"/>
              </a:spcBef>
              <a:spcAft>
                <a:spcPts val="0"/>
              </a:spcAft>
              <a:buSzPts val="2800"/>
              <a:buNone/>
              <a:defRPr sz="3733"/>
            </a:lvl7pPr>
            <a:lvl8pPr lvl="7" rtl="0">
              <a:lnSpc>
                <a:spcPct val="115000"/>
              </a:lnSpc>
              <a:spcBef>
                <a:spcPts val="0"/>
              </a:spcBef>
              <a:spcAft>
                <a:spcPts val="0"/>
              </a:spcAft>
              <a:buSzPts val="2800"/>
              <a:buNone/>
              <a:defRPr sz="3733"/>
            </a:lvl8pPr>
            <a:lvl9pPr lvl="8" rtl="0">
              <a:lnSpc>
                <a:spcPct val="115000"/>
              </a:lnSpc>
              <a:spcBef>
                <a:spcPts val="0"/>
              </a:spcBef>
              <a:spcAft>
                <a:spcPts val="0"/>
              </a:spcAft>
              <a:buSzPts val="2800"/>
              <a:buNone/>
              <a:defRPr sz="3733"/>
            </a:lvl9pPr>
          </a:lstStyle>
          <a:p>
            <a:endParaRPr/>
          </a:p>
        </p:txBody>
      </p:sp>
      <p:sp>
        <p:nvSpPr>
          <p:cNvPr id="201" name="Google Shape;201;p20"/>
          <p:cNvSpPr txBox="1">
            <a:spLocks noGrp="1"/>
          </p:cNvSpPr>
          <p:nvPr>
            <p:ph type="subTitle" idx="3"/>
          </p:nvPr>
        </p:nvSpPr>
        <p:spPr>
          <a:xfrm>
            <a:off x="2914100" y="2182567"/>
            <a:ext cx="6998800" cy="49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02" name="Google Shape;202;p20"/>
          <p:cNvSpPr txBox="1">
            <a:spLocks noGrp="1"/>
          </p:cNvSpPr>
          <p:nvPr>
            <p:ph type="subTitle" idx="4"/>
          </p:nvPr>
        </p:nvSpPr>
        <p:spPr>
          <a:xfrm>
            <a:off x="2914100" y="4119100"/>
            <a:ext cx="6998800" cy="49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203" name="Google Shape;203;p20"/>
          <p:cNvGrpSpPr/>
          <p:nvPr/>
        </p:nvGrpSpPr>
        <p:grpSpPr>
          <a:xfrm>
            <a:off x="-287666" y="-789489"/>
            <a:ext cx="12490233" cy="7517200"/>
            <a:chOff x="-215750" y="-592117"/>
            <a:chExt cx="9367675" cy="5637900"/>
          </a:xfrm>
        </p:grpSpPr>
        <p:grpSp>
          <p:nvGrpSpPr>
            <p:cNvPr id="204" name="Google Shape;204;p20"/>
            <p:cNvGrpSpPr/>
            <p:nvPr/>
          </p:nvGrpSpPr>
          <p:grpSpPr>
            <a:xfrm>
              <a:off x="-215750" y="-592117"/>
              <a:ext cx="9215275" cy="5485500"/>
              <a:chOff x="-215750" y="-592117"/>
              <a:chExt cx="9215275" cy="5485500"/>
            </a:xfrm>
          </p:grpSpPr>
          <p:cxnSp>
            <p:nvCxnSpPr>
              <p:cNvPr id="205" name="Google Shape;205;p20"/>
              <p:cNvCxnSpPr/>
              <p:nvPr/>
            </p:nvCxnSpPr>
            <p:spPr>
              <a:xfrm>
                <a:off x="67325" y="-592117"/>
                <a:ext cx="8932200" cy="5485500"/>
              </a:xfrm>
              <a:prstGeom prst="bentConnector3">
                <a:avLst>
                  <a:gd name="adj1" fmla="val 814"/>
                </a:avLst>
              </a:prstGeom>
              <a:noFill/>
              <a:ln w="19050" cap="flat" cmpd="sng">
                <a:solidFill>
                  <a:schemeClr val="lt2"/>
                </a:solidFill>
                <a:prstDash val="solid"/>
                <a:round/>
                <a:headEnd type="none" w="med" len="med"/>
                <a:tailEnd type="oval" w="med" len="med"/>
              </a:ln>
            </p:spPr>
          </p:cxnSp>
          <p:cxnSp>
            <p:nvCxnSpPr>
              <p:cNvPr id="206" name="Google Shape;206;p20"/>
              <p:cNvCxnSpPr/>
              <p:nvPr/>
            </p:nvCxnSpPr>
            <p:spPr>
              <a:xfrm>
                <a:off x="-215750" y="165250"/>
                <a:ext cx="9111900" cy="126000"/>
              </a:xfrm>
              <a:prstGeom prst="bentConnector3">
                <a:avLst>
                  <a:gd name="adj1" fmla="val 50000"/>
                </a:avLst>
              </a:prstGeom>
              <a:noFill/>
              <a:ln w="19050" cap="flat" cmpd="sng">
                <a:solidFill>
                  <a:schemeClr val="lt2"/>
                </a:solidFill>
                <a:prstDash val="solid"/>
                <a:round/>
                <a:headEnd type="none" w="med" len="med"/>
                <a:tailEnd type="oval" w="med" len="med"/>
              </a:ln>
            </p:spPr>
          </p:cxnSp>
        </p:grpSp>
        <p:cxnSp>
          <p:nvCxnSpPr>
            <p:cNvPr id="207" name="Google Shape;207;p20"/>
            <p:cNvCxnSpPr/>
            <p:nvPr/>
          </p:nvCxnSpPr>
          <p:spPr>
            <a:xfrm>
              <a:off x="-63350" y="317650"/>
              <a:ext cx="9111900" cy="126000"/>
            </a:xfrm>
            <a:prstGeom prst="bentConnector3">
              <a:avLst>
                <a:gd name="adj1" fmla="val 46942"/>
              </a:avLst>
            </a:prstGeom>
            <a:noFill/>
            <a:ln w="19050" cap="flat" cmpd="sng">
              <a:solidFill>
                <a:schemeClr val="lt2"/>
              </a:solidFill>
              <a:prstDash val="solid"/>
              <a:round/>
              <a:headEnd type="none" w="med" len="med"/>
              <a:tailEnd type="oval" w="med" len="med"/>
            </a:ln>
          </p:spPr>
        </p:cxnSp>
        <p:cxnSp>
          <p:nvCxnSpPr>
            <p:cNvPr id="208" name="Google Shape;208;p20"/>
            <p:cNvCxnSpPr/>
            <p:nvPr/>
          </p:nvCxnSpPr>
          <p:spPr>
            <a:xfrm>
              <a:off x="219725" y="-439717"/>
              <a:ext cx="8932200" cy="5485500"/>
            </a:xfrm>
            <a:prstGeom prst="bentConnector3">
              <a:avLst>
                <a:gd name="adj1" fmla="val 814"/>
              </a:avLst>
            </a:prstGeom>
            <a:noFill/>
            <a:ln w="19050" cap="flat" cmpd="sng">
              <a:solidFill>
                <a:schemeClr val="lt2"/>
              </a:solidFill>
              <a:prstDash val="solid"/>
              <a:round/>
              <a:headEnd type="none" w="med" len="med"/>
              <a:tailEnd type="oval" w="med" len="med"/>
            </a:ln>
          </p:spPr>
        </p:cxnSp>
      </p:grpSp>
      <p:grpSp>
        <p:nvGrpSpPr>
          <p:cNvPr id="209" name="Google Shape;209;p20"/>
          <p:cNvGrpSpPr/>
          <p:nvPr/>
        </p:nvGrpSpPr>
        <p:grpSpPr>
          <a:xfrm>
            <a:off x="11241042" y="-13563"/>
            <a:ext cx="758337" cy="6500443"/>
            <a:chOff x="8430781" y="-10172"/>
            <a:chExt cx="568753" cy="4875332"/>
          </a:xfrm>
        </p:grpSpPr>
        <p:grpSp>
          <p:nvGrpSpPr>
            <p:cNvPr id="210" name="Google Shape;210;p20"/>
            <p:cNvGrpSpPr/>
            <p:nvPr/>
          </p:nvGrpSpPr>
          <p:grpSpPr>
            <a:xfrm>
              <a:off x="8576588" y="4496315"/>
              <a:ext cx="422946" cy="368845"/>
              <a:chOff x="8576588" y="4496315"/>
              <a:chExt cx="422946" cy="368845"/>
            </a:xfrm>
          </p:grpSpPr>
          <p:sp>
            <p:nvSpPr>
              <p:cNvPr id="211" name="Google Shape;211;p20"/>
              <p:cNvSpPr/>
              <p:nvPr/>
            </p:nvSpPr>
            <p:spPr>
              <a:xfrm rot="-5400000">
                <a:off x="8576580" y="4720848"/>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0"/>
              <p:cNvSpPr/>
              <p:nvPr/>
            </p:nvSpPr>
            <p:spPr>
              <a:xfrm rot="-5400000">
                <a:off x="8775019" y="4496328"/>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0"/>
            <p:cNvGrpSpPr/>
            <p:nvPr/>
          </p:nvGrpSpPr>
          <p:grpSpPr>
            <a:xfrm>
              <a:off x="8430781" y="-10172"/>
              <a:ext cx="290111" cy="925970"/>
              <a:chOff x="8430781" y="3939190"/>
              <a:chExt cx="290111" cy="925970"/>
            </a:xfrm>
          </p:grpSpPr>
          <p:sp>
            <p:nvSpPr>
              <p:cNvPr id="214" name="Google Shape;214;p20"/>
              <p:cNvSpPr/>
              <p:nvPr/>
            </p:nvSpPr>
            <p:spPr>
              <a:xfrm rot="-5400000">
                <a:off x="8576580" y="4720848"/>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0"/>
              <p:cNvSpPr/>
              <p:nvPr/>
            </p:nvSpPr>
            <p:spPr>
              <a:xfrm rot="-5400000">
                <a:off x="8430769" y="3939203"/>
                <a:ext cx="224528" cy="224503"/>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30567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6"/>
        <p:cNvGrpSpPr/>
        <p:nvPr/>
      </p:nvGrpSpPr>
      <p:grpSpPr>
        <a:xfrm>
          <a:off x="0" y="0"/>
          <a:ext cx="0" cy="0"/>
          <a:chOff x="0" y="0"/>
          <a:chExt cx="0" cy="0"/>
        </a:xfrm>
      </p:grpSpPr>
      <p:sp>
        <p:nvSpPr>
          <p:cNvPr id="217" name="Google Shape;217;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8" name="Google Shape;218;p21"/>
          <p:cNvSpPr txBox="1">
            <a:spLocks noGrp="1"/>
          </p:cNvSpPr>
          <p:nvPr>
            <p:ph type="subTitle" idx="1"/>
          </p:nvPr>
        </p:nvSpPr>
        <p:spPr>
          <a:xfrm>
            <a:off x="1262533" y="1854967"/>
            <a:ext cx="4874400" cy="371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19" name="Google Shape;219;p21"/>
          <p:cNvSpPr txBox="1">
            <a:spLocks noGrp="1"/>
          </p:cNvSpPr>
          <p:nvPr>
            <p:ph type="subTitle" idx="2"/>
          </p:nvPr>
        </p:nvSpPr>
        <p:spPr>
          <a:xfrm>
            <a:off x="6357600" y="1854967"/>
            <a:ext cx="4874400" cy="371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b="1"/>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220" name="Google Shape;220;p21"/>
          <p:cNvGrpSpPr/>
          <p:nvPr/>
        </p:nvGrpSpPr>
        <p:grpSpPr>
          <a:xfrm>
            <a:off x="201800" y="-4358700"/>
            <a:ext cx="12457600" cy="10586267"/>
            <a:chOff x="151350" y="-3269025"/>
            <a:chExt cx="9343200" cy="7939700"/>
          </a:xfrm>
        </p:grpSpPr>
        <p:cxnSp>
          <p:nvCxnSpPr>
            <p:cNvPr id="221" name="Google Shape;221;p21"/>
            <p:cNvCxnSpPr/>
            <p:nvPr/>
          </p:nvCxnSpPr>
          <p:spPr>
            <a:xfrm rot="5400000">
              <a:off x="7864150" y="-105625"/>
              <a:ext cx="2082300" cy="729600"/>
            </a:xfrm>
            <a:prstGeom prst="bentConnector3">
              <a:avLst>
                <a:gd name="adj1" fmla="val 43507"/>
              </a:avLst>
            </a:prstGeom>
            <a:noFill/>
            <a:ln w="19050" cap="flat" cmpd="sng">
              <a:solidFill>
                <a:schemeClr val="lt2"/>
              </a:solidFill>
              <a:prstDash val="solid"/>
              <a:round/>
              <a:headEnd type="none" w="med" len="med"/>
              <a:tailEnd type="oval" w="med" len="med"/>
            </a:ln>
          </p:spPr>
        </p:cxnSp>
        <p:cxnSp>
          <p:nvCxnSpPr>
            <p:cNvPr id="222" name="Google Shape;222;p21"/>
            <p:cNvCxnSpPr/>
            <p:nvPr/>
          </p:nvCxnSpPr>
          <p:spPr>
            <a:xfrm rot="5400000">
              <a:off x="8105550" y="-44125"/>
              <a:ext cx="1866600" cy="6066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23" name="Google Shape;223;p21"/>
            <p:cNvCxnSpPr/>
            <p:nvPr/>
          </p:nvCxnSpPr>
          <p:spPr>
            <a:xfrm rot="-5400000" flipH="1">
              <a:off x="6680600" y="1389250"/>
              <a:ext cx="3956400" cy="303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24" name="Google Shape;224;p21"/>
            <p:cNvCxnSpPr/>
            <p:nvPr/>
          </p:nvCxnSpPr>
          <p:spPr>
            <a:xfrm rot="5400000">
              <a:off x="6559050" y="1735175"/>
              <a:ext cx="5192400" cy="678600"/>
            </a:xfrm>
            <a:prstGeom prst="bentConnector3">
              <a:avLst>
                <a:gd name="adj1" fmla="val 35464"/>
              </a:avLst>
            </a:prstGeom>
            <a:noFill/>
            <a:ln w="19050" cap="flat" cmpd="sng">
              <a:solidFill>
                <a:schemeClr val="lt2"/>
              </a:solidFill>
              <a:prstDash val="solid"/>
              <a:round/>
              <a:headEnd type="none" w="med" len="med"/>
              <a:tailEnd type="oval" w="med" len="med"/>
            </a:ln>
          </p:spPr>
        </p:cxnSp>
        <p:cxnSp>
          <p:nvCxnSpPr>
            <p:cNvPr id="225" name="Google Shape;225;p21"/>
            <p:cNvCxnSpPr/>
            <p:nvPr/>
          </p:nvCxnSpPr>
          <p:spPr>
            <a:xfrm rot="5400000">
              <a:off x="-1267400" y="-1712325"/>
              <a:ext cx="3789900" cy="6765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26" name="Google Shape;226;p21"/>
            <p:cNvCxnSpPr/>
            <p:nvPr/>
          </p:nvCxnSpPr>
          <p:spPr>
            <a:xfrm rot="5400000">
              <a:off x="-1476000" y="-1533825"/>
              <a:ext cx="4141200" cy="8865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27" name="Google Shape;227;p21"/>
            <p:cNvCxnSpPr/>
            <p:nvPr/>
          </p:nvCxnSpPr>
          <p:spPr>
            <a:xfrm rot="-5400000" flipH="1">
              <a:off x="-1623700" y="-1097800"/>
              <a:ext cx="3956400" cy="303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28" name="Google Shape;228;p21"/>
            <p:cNvCxnSpPr/>
            <p:nvPr/>
          </p:nvCxnSpPr>
          <p:spPr>
            <a:xfrm rot="5400000">
              <a:off x="-1745250" y="-751875"/>
              <a:ext cx="5192400" cy="678600"/>
            </a:xfrm>
            <a:prstGeom prst="bentConnector3">
              <a:avLst>
                <a:gd name="adj1" fmla="val 35464"/>
              </a:avLst>
            </a:prstGeom>
            <a:noFill/>
            <a:ln w="19050" cap="flat" cmpd="sng">
              <a:solidFill>
                <a:schemeClr val="lt2"/>
              </a:solidFill>
              <a:prstDash val="solid"/>
              <a:round/>
              <a:headEnd type="none" w="med" len="med"/>
              <a:tailEnd type="oval" w="med" len="med"/>
            </a:ln>
          </p:spPr>
        </p:cxnSp>
      </p:grpSp>
      <p:grpSp>
        <p:nvGrpSpPr>
          <p:cNvPr id="229" name="Google Shape;229;p21"/>
          <p:cNvGrpSpPr/>
          <p:nvPr/>
        </p:nvGrpSpPr>
        <p:grpSpPr>
          <a:xfrm>
            <a:off x="201968" y="2270701"/>
            <a:ext cx="11526033" cy="4458767"/>
            <a:chOff x="151475" y="1703025"/>
            <a:chExt cx="8644525" cy="3344075"/>
          </a:xfrm>
        </p:grpSpPr>
        <p:sp>
          <p:nvSpPr>
            <p:cNvPr id="230" name="Google Shape;230;p21"/>
            <p:cNvSpPr/>
            <p:nvPr/>
          </p:nvSpPr>
          <p:spPr>
            <a:xfrm>
              <a:off x="151475" y="1703025"/>
              <a:ext cx="183600" cy="183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231" name="Google Shape;231;p21"/>
            <p:cNvSpPr/>
            <p:nvPr/>
          </p:nvSpPr>
          <p:spPr>
            <a:xfrm>
              <a:off x="335075" y="2612825"/>
              <a:ext cx="83400" cy="83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232" name="Google Shape;232;p21"/>
            <p:cNvSpPr/>
            <p:nvPr/>
          </p:nvSpPr>
          <p:spPr>
            <a:xfrm>
              <a:off x="235000" y="2880000"/>
              <a:ext cx="183600" cy="18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233" name="Google Shape;233;p21"/>
            <p:cNvSpPr/>
            <p:nvPr/>
          </p:nvSpPr>
          <p:spPr>
            <a:xfrm>
              <a:off x="335075" y="3371175"/>
              <a:ext cx="83400" cy="83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234" name="Google Shape;234;p21"/>
            <p:cNvSpPr/>
            <p:nvPr/>
          </p:nvSpPr>
          <p:spPr>
            <a:xfrm>
              <a:off x="8612400" y="4863500"/>
              <a:ext cx="183600" cy="18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grpSp>
    </p:spTree>
    <p:extLst>
      <p:ext uri="{BB962C8B-B14F-4D97-AF65-F5344CB8AC3E}">
        <p14:creationId xmlns:p14="http://schemas.microsoft.com/office/powerpoint/2010/main" val="1979584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22"/>
          <p:cNvSpPr txBox="1">
            <a:spLocks noGrp="1"/>
          </p:cNvSpPr>
          <p:nvPr>
            <p:ph type="subTitle" idx="1"/>
          </p:nvPr>
        </p:nvSpPr>
        <p:spPr>
          <a:xfrm>
            <a:off x="1250267" y="4185031"/>
            <a:ext cx="2900400" cy="114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37" name="Google Shape;237;p22"/>
          <p:cNvSpPr txBox="1">
            <a:spLocks noGrp="1"/>
          </p:cNvSpPr>
          <p:nvPr>
            <p:ph type="subTitle" idx="2"/>
          </p:nvPr>
        </p:nvSpPr>
        <p:spPr>
          <a:xfrm>
            <a:off x="4645896" y="4185031"/>
            <a:ext cx="2900400" cy="114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38" name="Google Shape;238;p22"/>
          <p:cNvSpPr txBox="1">
            <a:spLocks noGrp="1"/>
          </p:cNvSpPr>
          <p:nvPr>
            <p:ph type="subTitle" idx="3"/>
          </p:nvPr>
        </p:nvSpPr>
        <p:spPr>
          <a:xfrm>
            <a:off x="8041533" y="4185031"/>
            <a:ext cx="2900400" cy="114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39" name="Google Shape;239;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0" name="Google Shape;240;p22"/>
          <p:cNvSpPr txBox="1">
            <a:spLocks noGrp="1"/>
          </p:cNvSpPr>
          <p:nvPr>
            <p:ph type="subTitle" idx="4"/>
          </p:nvPr>
        </p:nvSpPr>
        <p:spPr>
          <a:xfrm>
            <a:off x="1250267" y="3770967"/>
            <a:ext cx="2900400" cy="52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41" name="Google Shape;241;p22"/>
          <p:cNvSpPr txBox="1">
            <a:spLocks noGrp="1"/>
          </p:cNvSpPr>
          <p:nvPr>
            <p:ph type="subTitle" idx="5"/>
          </p:nvPr>
        </p:nvSpPr>
        <p:spPr>
          <a:xfrm>
            <a:off x="4645896" y="3770967"/>
            <a:ext cx="2900400" cy="52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42" name="Google Shape;242;p22"/>
          <p:cNvSpPr txBox="1">
            <a:spLocks noGrp="1"/>
          </p:cNvSpPr>
          <p:nvPr>
            <p:ph type="subTitle" idx="6"/>
          </p:nvPr>
        </p:nvSpPr>
        <p:spPr>
          <a:xfrm>
            <a:off x="8041533" y="3770967"/>
            <a:ext cx="2900400" cy="52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243" name="Google Shape;243;p22"/>
          <p:cNvGrpSpPr/>
          <p:nvPr/>
        </p:nvGrpSpPr>
        <p:grpSpPr>
          <a:xfrm>
            <a:off x="5396019" y="56765"/>
            <a:ext cx="6623856" cy="570087"/>
            <a:chOff x="4047014" y="42573"/>
            <a:chExt cx="4967892" cy="427565"/>
          </a:xfrm>
        </p:grpSpPr>
        <p:sp>
          <p:nvSpPr>
            <p:cNvPr id="244" name="Google Shape;244;p22"/>
            <p:cNvSpPr/>
            <p:nvPr/>
          </p:nvSpPr>
          <p:spPr>
            <a:xfrm rot="-5400000">
              <a:off x="4047014" y="223696"/>
              <a:ext cx="246441" cy="246441"/>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2"/>
            <p:cNvSpPr/>
            <p:nvPr/>
          </p:nvSpPr>
          <p:spPr>
            <a:xfrm rot="-5400000">
              <a:off x="5047357" y="42573"/>
              <a:ext cx="181108" cy="181108"/>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2"/>
            <p:cNvSpPr/>
            <p:nvPr/>
          </p:nvSpPr>
          <p:spPr>
            <a:xfrm rot="-5400000">
              <a:off x="8881913" y="280415"/>
              <a:ext cx="132993" cy="132993"/>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22"/>
          <p:cNvGrpSpPr/>
          <p:nvPr/>
        </p:nvGrpSpPr>
        <p:grpSpPr>
          <a:xfrm>
            <a:off x="-654899" y="193585"/>
            <a:ext cx="13713329" cy="6359515"/>
            <a:chOff x="-491175" y="145189"/>
            <a:chExt cx="10284997" cy="4769636"/>
          </a:xfrm>
        </p:grpSpPr>
        <p:cxnSp>
          <p:nvCxnSpPr>
            <p:cNvPr id="248" name="Google Shape;248;p22"/>
            <p:cNvCxnSpPr/>
            <p:nvPr/>
          </p:nvCxnSpPr>
          <p:spPr>
            <a:xfrm rot="10800000">
              <a:off x="4978547" y="271239"/>
              <a:ext cx="4686900" cy="546300"/>
            </a:xfrm>
            <a:prstGeom prst="bentConnector3">
              <a:avLst>
                <a:gd name="adj1" fmla="val 18882"/>
              </a:avLst>
            </a:prstGeom>
            <a:noFill/>
            <a:ln w="19050" cap="flat" cmpd="sng">
              <a:solidFill>
                <a:schemeClr val="lt2"/>
              </a:solidFill>
              <a:prstDash val="solid"/>
              <a:round/>
              <a:headEnd type="none" w="med" len="med"/>
              <a:tailEnd type="oval" w="med" len="med"/>
            </a:ln>
          </p:spPr>
        </p:cxnSp>
        <p:cxnSp>
          <p:nvCxnSpPr>
            <p:cNvPr id="249" name="Google Shape;249;p22"/>
            <p:cNvCxnSpPr/>
            <p:nvPr/>
          </p:nvCxnSpPr>
          <p:spPr>
            <a:xfrm rot="10800000">
              <a:off x="5653822" y="145189"/>
              <a:ext cx="4140000" cy="606600"/>
            </a:xfrm>
            <a:prstGeom prst="bentConnector3">
              <a:avLst>
                <a:gd name="adj1" fmla="val 32793"/>
              </a:avLst>
            </a:prstGeom>
            <a:noFill/>
            <a:ln w="19050" cap="flat" cmpd="sng">
              <a:solidFill>
                <a:schemeClr val="lt2"/>
              </a:solidFill>
              <a:prstDash val="solid"/>
              <a:round/>
              <a:headEnd type="none" w="med" len="med"/>
              <a:tailEnd type="oval" w="med" len="med"/>
            </a:ln>
          </p:spPr>
        </p:cxnSp>
        <p:cxnSp>
          <p:nvCxnSpPr>
            <p:cNvPr id="250" name="Google Shape;250;p22"/>
            <p:cNvCxnSpPr/>
            <p:nvPr/>
          </p:nvCxnSpPr>
          <p:spPr>
            <a:xfrm>
              <a:off x="-491175" y="4640850"/>
              <a:ext cx="8531100" cy="2139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51" name="Google Shape;251;p22"/>
            <p:cNvCxnSpPr/>
            <p:nvPr/>
          </p:nvCxnSpPr>
          <p:spPr>
            <a:xfrm>
              <a:off x="-399350" y="4560525"/>
              <a:ext cx="6630600" cy="3543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685498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2"/>
        <p:cNvGrpSpPr/>
        <p:nvPr/>
      </p:nvGrpSpPr>
      <p:grpSpPr>
        <a:xfrm>
          <a:off x="0" y="0"/>
          <a:ext cx="0" cy="0"/>
          <a:chOff x="0" y="0"/>
          <a:chExt cx="0" cy="0"/>
        </a:xfrm>
      </p:grpSpPr>
      <p:sp>
        <p:nvSpPr>
          <p:cNvPr id="253" name="Google Shape;253;p23"/>
          <p:cNvSpPr txBox="1">
            <a:spLocks noGrp="1"/>
          </p:cNvSpPr>
          <p:nvPr>
            <p:ph type="subTitle" idx="1"/>
          </p:nvPr>
        </p:nvSpPr>
        <p:spPr>
          <a:xfrm>
            <a:off x="1250267" y="4935131"/>
            <a:ext cx="2900400" cy="114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54" name="Google Shape;254;p23"/>
          <p:cNvSpPr txBox="1">
            <a:spLocks noGrp="1"/>
          </p:cNvSpPr>
          <p:nvPr>
            <p:ph type="subTitle" idx="2"/>
          </p:nvPr>
        </p:nvSpPr>
        <p:spPr>
          <a:xfrm>
            <a:off x="4645896" y="4935131"/>
            <a:ext cx="2900400" cy="114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55" name="Google Shape;255;p23"/>
          <p:cNvSpPr txBox="1">
            <a:spLocks noGrp="1"/>
          </p:cNvSpPr>
          <p:nvPr>
            <p:ph type="subTitle" idx="3"/>
          </p:nvPr>
        </p:nvSpPr>
        <p:spPr>
          <a:xfrm>
            <a:off x="8041533" y="4935131"/>
            <a:ext cx="2900400" cy="114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56" name="Google Shape;256;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7" name="Google Shape;257;p23"/>
          <p:cNvSpPr txBox="1">
            <a:spLocks noGrp="1"/>
          </p:cNvSpPr>
          <p:nvPr>
            <p:ph type="subTitle" idx="4"/>
          </p:nvPr>
        </p:nvSpPr>
        <p:spPr>
          <a:xfrm>
            <a:off x="1250267" y="4521067"/>
            <a:ext cx="2900400" cy="52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58" name="Google Shape;258;p23"/>
          <p:cNvSpPr txBox="1">
            <a:spLocks noGrp="1"/>
          </p:cNvSpPr>
          <p:nvPr>
            <p:ph type="subTitle" idx="5"/>
          </p:nvPr>
        </p:nvSpPr>
        <p:spPr>
          <a:xfrm>
            <a:off x="4645896" y="4521067"/>
            <a:ext cx="2900400" cy="52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59" name="Google Shape;259;p23"/>
          <p:cNvSpPr txBox="1">
            <a:spLocks noGrp="1"/>
          </p:cNvSpPr>
          <p:nvPr>
            <p:ph type="subTitle" idx="6"/>
          </p:nvPr>
        </p:nvSpPr>
        <p:spPr>
          <a:xfrm>
            <a:off x="8041533" y="4521067"/>
            <a:ext cx="2900400" cy="52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260" name="Google Shape;260;p23"/>
          <p:cNvGrpSpPr/>
          <p:nvPr/>
        </p:nvGrpSpPr>
        <p:grpSpPr>
          <a:xfrm>
            <a:off x="11437158" y="99623"/>
            <a:ext cx="807833" cy="5882989"/>
            <a:chOff x="8577868" y="74717"/>
            <a:chExt cx="605875" cy="4412242"/>
          </a:xfrm>
        </p:grpSpPr>
        <p:sp>
          <p:nvSpPr>
            <p:cNvPr id="261" name="Google Shape;261;p23"/>
            <p:cNvSpPr/>
            <p:nvPr/>
          </p:nvSpPr>
          <p:spPr>
            <a:xfrm>
              <a:off x="8937302" y="74717"/>
              <a:ext cx="246441" cy="246441"/>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a:off x="8577884" y="2792122"/>
              <a:ext cx="181108" cy="181108"/>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a:off x="8577868" y="4353966"/>
              <a:ext cx="132993" cy="132993"/>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 name="Google Shape;264;p23"/>
          <p:cNvGrpSpPr/>
          <p:nvPr/>
        </p:nvGrpSpPr>
        <p:grpSpPr>
          <a:xfrm>
            <a:off x="11019933" y="718967"/>
            <a:ext cx="896467" cy="6420367"/>
            <a:chOff x="8264950" y="539225"/>
            <a:chExt cx="672350" cy="4815275"/>
          </a:xfrm>
        </p:grpSpPr>
        <p:cxnSp>
          <p:nvCxnSpPr>
            <p:cNvPr id="265" name="Google Shape;265;p23"/>
            <p:cNvCxnSpPr/>
            <p:nvPr/>
          </p:nvCxnSpPr>
          <p:spPr>
            <a:xfrm rot="-5400000">
              <a:off x="6194650" y="2609525"/>
              <a:ext cx="4686900" cy="546300"/>
            </a:xfrm>
            <a:prstGeom prst="bentConnector3">
              <a:avLst>
                <a:gd name="adj1" fmla="val 9059"/>
              </a:avLst>
            </a:prstGeom>
            <a:noFill/>
            <a:ln w="19050" cap="flat" cmpd="sng">
              <a:solidFill>
                <a:schemeClr val="lt2"/>
              </a:solidFill>
              <a:prstDash val="solid"/>
              <a:round/>
              <a:headEnd type="none" w="med" len="med"/>
              <a:tailEnd type="oval" w="med" len="med"/>
            </a:ln>
          </p:spPr>
        </p:cxnSp>
        <p:cxnSp>
          <p:nvCxnSpPr>
            <p:cNvPr id="266" name="Google Shape;266;p23"/>
            <p:cNvCxnSpPr/>
            <p:nvPr/>
          </p:nvCxnSpPr>
          <p:spPr>
            <a:xfrm rot="-5400000">
              <a:off x="6564000" y="2981200"/>
              <a:ext cx="4140000" cy="606600"/>
            </a:xfrm>
            <a:prstGeom prst="bentConnector3">
              <a:avLst>
                <a:gd name="adj1" fmla="val 9476"/>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57731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4C58-B7C5-2190-8DAF-D680F72EF3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6B2C44-13F7-B860-BC4D-9A9C0DB828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05A29A-2838-EAB0-36A7-1E0638FBB2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2F89C-36BB-0043-974C-0E57116DB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473AD-DFFC-11D2-3C42-19F9A83326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88A699-5F03-88D8-67C3-D45CDB818F5D}"/>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8" name="Footer Placeholder 7">
            <a:extLst>
              <a:ext uri="{FF2B5EF4-FFF2-40B4-BE49-F238E27FC236}">
                <a16:creationId xmlns:a16="http://schemas.microsoft.com/office/drawing/2014/main" id="{C216675E-7EE9-D2BF-3EB8-F620523BB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48A01-DF99-ED2B-4DB4-5909EC1D25A2}"/>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10" name="Picture 9" descr="A symbol of a bird with wings and a crown&#10;&#10;AI-generated content may be incorrect.">
            <a:extLst>
              <a:ext uri="{FF2B5EF4-FFF2-40B4-BE49-F238E27FC236}">
                <a16:creationId xmlns:a16="http://schemas.microsoft.com/office/drawing/2014/main" id="{2948B476-21E6-1A98-F4FF-5D6AED767CD0}"/>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3285070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67"/>
        <p:cNvGrpSpPr/>
        <p:nvPr/>
      </p:nvGrpSpPr>
      <p:grpSpPr>
        <a:xfrm>
          <a:off x="0" y="0"/>
          <a:ext cx="0" cy="0"/>
          <a:chOff x="0" y="0"/>
          <a:chExt cx="0" cy="0"/>
        </a:xfrm>
      </p:grpSpPr>
      <p:sp>
        <p:nvSpPr>
          <p:cNvPr id="268" name="Google Shape;26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24"/>
          <p:cNvSpPr txBox="1">
            <a:spLocks noGrp="1"/>
          </p:cNvSpPr>
          <p:nvPr>
            <p:ph type="subTitle" idx="1"/>
          </p:nvPr>
        </p:nvSpPr>
        <p:spPr>
          <a:xfrm>
            <a:off x="2623531" y="2779556"/>
            <a:ext cx="2637600" cy="8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70" name="Google Shape;270;p24"/>
          <p:cNvSpPr txBox="1">
            <a:spLocks noGrp="1"/>
          </p:cNvSpPr>
          <p:nvPr>
            <p:ph type="subTitle" idx="2"/>
          </p:nvPr>
        </p:nvSpPr>
        <p:spPr>
          <a:xfrm>
            <a:off x="6930869" y="2779556"/>
            <a:ext cx="2637600" cy="8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71" name="Google Shape;271;p24"/>
          <p:cNvSpPr txBox="1">
            <a:spLocks noGrp="1"/>
          </p:cNvSpPr>
          <p:nvPr>
            <p:ph type="subTitle" idx="3"/>
          </p:nvPr>
        </p:nvSpPr>
        <p:spPr>
          <a:xfrm>
            <a:off x="2623531" y="4690756"/>
            <a:ext cx="2637600" cy="8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72" name="Google Shape;272;p24"/>
          <p:cNvSpPr txBox="1">
            <a:spLocks noGrp="1"/>
          </p:cNvSpPr>
          <p:nvPr>
            <p:ph type="subTitle" idx="4"/>
          </p:nvPr>
        </p:nvSpPr>
        <p:spPr>
          <a:xfrm>
            <a:off x="6930869" y="4690756"/>
            <a:ext cx="2637600" cy="8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73" name="Google Shape;273;p24"/>
          <p:cNvSpPr txBox="1">
            <a:spLocks noGrp="1"/>
          </p:cNvSpPr>
          <p:nvPr>
            <p:ph type="subTitle" idx="5"/>
          </p:nvPr>
        </p:nvSpPr>
        <p:spPr>
          <a:xfrm>
            <a:off x="2623531" y="2371633"/>
            <a:ext cx="2637600" cy="540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74" name="Google Shape;274;p24"/>
          <p:cNvSpPr txBox="1">
            <a:spLocks noGrp="1"/>
          </p:cNvSpPr>
          <p:nvPr>
            <p:ph type="subTitle" idx="6"/>
          </p:nvPr>
        </p:nvSpPr>
        <p:spPr>
          <a:xfrm>
            <a:off x="6930867" y="2371633"/>
            <a:ext cx="2637600" cy="540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75" name="Google Shape;275;p24"/>
          <p:cNvSpPr txBox="1">
            <a:spLocks noGrp="1"/>
          </p:cNvSpPr>
          <p:nvPr>
            <p:ph type="subTitle" idx="7"/>
          </p:nvPr>
        </p:nvSpPr>
        <p:spPr>
          <a:xfrm>
            <a:off x="2623531" y="4282900"/>
            <a:ext cx="2637600" cy="540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76" name="Google Shape;276;p24"/>
          <p:cNvSpPr txBox="1">
            <a:spLocks noGrp="1"/>
          </p:cNvSpPr>
          <p:nvPr>
            <p:ph type="subTitle" idx="8"/>
          </p:nvPr>
        </p:nvSpPr>
        <p:spPr>
          <a:xfrm>
            <a:off x="6930867" y="4282900"/>
            <a:ext cx="2637600" cy="540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277" name="Google Shape;277;p24"/>
          <p:cNvGrpSpPr/>
          <p:nvPr/>
        </p:nvGrpSpPr>
        <p:grpSpPr>
          <a:xfrm>
            <a:off x="246613" y="-1219015"/>
            <a:ext cx="11348867" cy="7833467"/>
            <a:chOff x="184960" y="-914261"/>
            <a:chExt cx="8511650" cy="5875100"/>
          </a:xfrm>
        </p:grpSpPr>
        <p:cxnSp>
          <p:nvCxnSpPr>
            <p:cNvPr id="278" name="Google Shape;278;p24"/>
            <p:cNvCxnSpPr/>
            <p:nvPr/>
          </p:nvCxnSpPr>
          <p:spPr>
            <a:xfrm rot="5400000">
              <a:off x="-1759290" y="1284414"/>
              <a:ext cx="4686900" cy="546300"/>
            </a:xfrm>
            <a:prstGeom prst="bentConnector3">
              <a:avLst>
                <a:gd name="adj1" fmla="val 18882"/>
              </a:avLst>
            </a:prstGeom>
            <a:noFill/>
            <a:ln w="19050" cap="flat" cmpd="sng">
              <a:solidFill>
                <a:schemeClr val="lt2"/>
              </a:solidFill>
              <a:prstDash val="solid"/>
              <a:round/>
              <a:headEnd type="none" w="med" len="med"/>
              <a:tailEnd type="oval" w="med" len="med"/>
            </a:ln>
          </p:spPr>
        </p:cxnSp>
        <p:cxnSp>
          <p:nvCxnSpPr>
            <p:cNvPr id="279" name="Google Shape;279;p24"/>
            <p:cNvCxnSpPr/>
            <p:nvPr/>
          </p:nvCxnSpPr>
          <p:spPr>
            <a:xfrm rot="5400000">
              <a:off x="-1581740" y="852439"/>
              <a:ext cx="4140000" cy="606600"/>
            </a:xfrm>
            <a:prstGeom prst="bentConnector3">
              <a:avLst>
                <a:gd name="adj1" fmla="val 32793"/>
              </a:avLst>
            </a:prstGeom>
            <a:noFill/>
            <a:ln w="19050" cap="flat" cmpd="sng">
              <a:solidFill>
                <a:schemeClr val="lt2"/>
              </a:solidFill>
              <a:prstDash val="solid"/>
              <a:round/>
              <a:headEnd type="none" w="med" len="med"/>
              <a:tailEnd type="oval" w="med" len="med"/>
            </a:ln>
          </p:spPr>
        </p:cxnSp>
        <p:cxnSp>
          <p:nvCxnSpPr>
            <p:cNvPr id="280" name="Google Shape;280;p24"/>
            <p:cNvCxnSpPr/>
            <p:nvPr/>
          </p:nvCxnSpPr>
          <p:spPr>
            <a:xfrm rot="5400000">
              <a:off x="5885760" y="2149989"/>
              <a:ext cx="5112900" cy="5088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281" name="Google Shape;281;p24"/>
            <p:cNvCxnSpPr/>
            <p:nvPr/>
          </p:nvCxnSpPr>
          <p:spPr>
            <a:xfrm rot="5400000">
              <a:off x="5659460" y="1671214"/>
              <a:ext cx="5112900" cy="5088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282" name="Google Shape;282;p24"/>
          <p:cNvGrpSpPr/>
          <p:nvPr/>
        </p:nvGrpSpPr>
        <p:grpSpPr>
          <a:xfrm>
            <a:off x="5396019" y="36506"/>
            <a:ext cx="6461175" cy="5195329"/>
            <a:chOff x="4047014" y="27379"/>
            <a:chExt cx="4845881" cy="3896497"/>
          </a:xfrm>
        </p:grpSpPr>
        <p:sp>
          <p:nvSpPr>
            <p:cNvPr id="283" name="Google Shape;283;p24"/>
            <p:cNvSpPr/>
            <p:nvPr/>
          </p:nvSpPr>
          <p:spPr>
            <a:xfrm rot="-5400000">
              <a:off x="4047014" y="223696"/>
              <a:ext cx="246441" cy="246441"/>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8470281" y="3727561"/>
              <a:ext cx="196332" cy="196299"/>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4"/>
            <p:cNvSpPr/>
            <p:nvPr/>
          </p:nvSpPr>
          <p:spPr>
            <a:xfrm rot="-5400000">
              <a:off x="8641534" y="2927466"/>
              <a:ext cx="251378" cy="25134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rot="-5400000">
              <a:off x="4391516" y="27388"/>
              <a:ext cx="156245" cy="156228"/>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8470291" y="2624037"/>
              <a:ext cx="161895" cy="161879"/>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2143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8"/>
        <p:cNvGrpSpPr/>
        <p:nvPr/>
      </p:nvGrpSpPr>
      <p:grpSpPr>
        <a:xfrm>
          <a:off x="0" y="0"/>
          <a:ext cx="0" cy="0"/>
          <a:chOff x="0" y="0"/>
          <a:chExt cx="0" cy="0"/>
        </a:xfrm>
      </p:grpSpPr>
      <p:sp>
        <p:nvSpPr>
          <p:cNvPr id="289" name="Google Shape;289;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 name="Google Shape;290;p25"/>
          <p:cNvSpPr txBox="1">
            <a:spLocks noGrp="1"/>
          </p:cNvSpPr>
          <p:nvPr>
            <p:ph type="subTitle" idx="1"/>
          </p:nvPr>
        </p:nvSpPr>
        <p:spPr>
          <a:xfrm>
            <a:off x="1299867" y="2822633"/>
            <a:ext cx="2648000" cy="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1" name="Google Shape;291;p25"/>
          <p:cNvSpPr txBox="1">
            <a:spLocks noGrp="1"/>
          </p:cNvSpPr>
          <p:nvPr>
            <p:ph type="subTitle" idx="2"/>
          </p:nvPr>
        </p:nvSpPr>
        <p:spPr>
          <a:xfrm>
            <a:off x="4771929" y="2822633"/>
            <a:ext cx="2648000" cy="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2" name="Google Shape;292;p25"/>
          <p:cNvSpPr txBox="1">
            <a:spLocks noGrp="1"/>
          </p:cNvSpPr>
          <p:nvPr>
            <p:ph type="subTitle" idx="3"/>
          </p:nvPr>
        </p:nvSpPr>
        <p:spPr>
          <a:xfrm>
            <a:off x="1299867" y="5241833"/>
            <a:ext cx="2648000" cy="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3" name="Google Shape;293;p25"/>
          <p:cNvSpPr txBox="1">
            <a:spLocks noGrp="1"/>
          </p:cNvSpPr>
          <p:nvPr>
            <p:ph type="subTitle" idx="4"/>
          </p:nvPr>
        </p:nvSpPr>
        <p:spPr>
          <a:xfrm>
            <a:off x="4771929" y="5241833"/>
            <a:ext cx="2648000" cy="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4" name="Google Shape;294;p25"/>
          <p:cNvSpPr txBox="1">
            <a:spLocks noGrp="1"/>
          </p:cNvSpPr>
          <p:nvPr>
            <p:ph type="subTitle" idx="5"/>
          </p:nvPr>
        </p:nvSpPr>
        <p:spPr>
          <a:xfrm>
            <a:off x="8244000" y="2822633"/>
            <a:ext cx="2648000" cy="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5" name="Google Shape;295;p25"/>
          <p:cNvSpPr txBox="1">
            <a:spLocks noGrp="1"/>
          </p:cNvSpPr>
          <p:nvPr>
            <p:ph type="subTitle" idx="6"/>
          </p:nvPr>
        </p:nvSpPr>
        <p:spPr>
          <a:xfrm>
            <a:off x="8244000" y="5241833"/>
            <a:ext cx="2648000" cy="86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6" name="Google Shape;296;p25"/>
          <p:cNvSpPr txBox="1">
            <a:spLocks noGrp="1"/>
          </p:cNvSpPr>
          <p:nvPr>
            <p:ph type="subTitle" idx="7"/>
          </p:nvPr>
        </p:nvSpPr>
        <p:spPr>
          <a:xfrm>
            <a:off x="1299867" y="2544329"/>
            <a:ext cx="2648000" cy="478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97" name="Google Shape;297;p25"/>
          <p:cNvSpPr txBox="1">
            <a:spLocks noGrp="1"/>
          </p:cNvSpPr>
          <p:nvPr>
            <p:ph type="subTitle" idx="8"/>
          </p:nvPr>
        </p:nvSpPr>
        <p:spPr>
          <a:xfrm>
            <a:off x="4771929" y="2544329"/>
            <a:ext cx="2648000" cy="478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98" name="Google Shape;298;p25"/>
          <p:cNvSpPr txBox="1">
            <a:spLocks noGrp="1"/>
          </p:cNvSpPr>
          <p:nvPr>
            <p:ph type="subTitle" idx="9"/>
          </p:nvPr>
        </p:nvSpPr>
        <p:spPr>
          <a:xfrm>
            <a:off x="1299867" y="4963563"/>
            <a:ext cx="2648000" cy="478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299" name="Google Shape;299;p25"/>
          <p:cNvSpPr txBox="1">
            <a:spLocks noGrp="1"/>
          </p:cNvSpPr>
          <p:nvPr>
            <p:ph type="subTitle" idx="13"/>
          </p:nvPr>
        </p:nvSpPr>
        <p:spPr>
          <a:xfrm>
            <a:off x="4771929" y="4963563"/>
            <a:ext cx="2648000" cy="478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300" name="Google Shape;300;p25"/>
          <p:cNvSpPr txBox="1">
            <a:spLocks noGrp="1"/>
          </p:cNvSpPr>
          <p:nvPr>
            <p:ph type="subTitle" idx="14"/>
          </p:nvPr>
        </p:nvSpPr>
        <p:spPr>
          <a:xfrm>
            <a:off x="8244000" y="2544329"/>
            <a:ext cx="2648000" cy="478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sp>
        <p:nvSpPr>
          <p:cNvPr id="301" name="Google Shape;301;p25"/>
          <p:cNvSpPr txBox="1">
            <a:spLocks noGrp="1"/>
          </p:cNvSpPr>
          <p:nvPr>
            <p:ph type="subTitle" idx="15"/>
          </p:nvPr>
        </p:nvSpPr>
        <p:spPr>
          <a:xfrm>
            <a:off x="8244000" y="4963563"/>
            <a:ext cx="2648000" cy="478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Sora"/>
              <a:buNone/>
              <a:defRPr sz="2667" b="1">
                <a:latin typeface="Sora"/>
                <a:ea typeface="Sora"/>
                <a:cs typeface="Sora"/>
                <a:sym typeface="Sora"/>
              </a:defRPr>
            </a:lvl1pPr>
            <a:lvl2pPr lvl="1" rtl="0">
              <a:lnSpc>
                <a:spcPct val="115000"/>
              </a:lnSpc>
              <a:spcBef>
                <a:spcPts val="0"/>
              </a:spcBef>
              <a:spcAft>
                <a:spcPts val="0"/>
              </a:spcAft>
              <a:buSzPts val="2400"/>
              <a:buFont typeface="Sora"/>
              <a:buNone/>
              <a:defRPr sz="3200" b="1">
                <a:latin typeface="Sora"/>
                <a:ea typeface="Sora"/>
                <a:cs typeface="Sora"/>
                <a:sym typeface="Sora"/>
              </a:defRPr>
            </a:lvl2pPr>
            <a:lvl3pPr lvl="2" rtl="0">
              <a:lnSpc>
                <a:spcPct val="115000"/>
              </a:lnSpc>
              <a:spcBef>
                <a:spcPts val="0"/>
              </a:spcBef>
              <a:spcAft>
                <a:spcPts val="0"/>
              </a:spcAft>
              <a:buSzPts val="2400"/>
              <a:buFont typeface="Sora"/>
              <a:buNone/>
              <a:defRPr sz="3200" b="1">
                <a:latin typeface="Sora"/>
                <a:ea typeface="Sora"/>
                <a:cs typeface="Sora"/>
                <a:sym typeface="Sora"/>
              </a:defRPr>
            </a:lvl3pPr>
            <a:lvl4pPr lvl="3" rtl="0">
              <a:lnSpc>
                <a:spcPct val="115000"/>
              </a:lnSpc>
              <a:spcBef>
                <a:spcPts val="0"/>
              </a:spcBef>
              <a:spcAft>
                <a:spcPts val="0"/>
              </a:spcAft>
              <a:buSzPts val="2400"/>
              <a:buFont typeface="Sora"/>
              <a:buNone/>
              <a:defRPr sz="3200" b="1">
                <a:latin typeface="Sora"/>
                <a:ea typeface="Sora"/>
                <a:cs typeface="Sora"/>
                <a:sym typeface="Sora"/>
              </a:defRPr>
            </a:lvl4pPr>
            <a:lvl5pPr lvl="4" rtl="0">
              <a:lnSpc>
                <a:spcPct val="115000"/>
              </a:lnSpc>
              <a:spcBef>
                <a:spcPts val="0"/>
              </a:spcBef>
              <a:spcAft>
                <a:spcPts val="0"/>
              </a:spcAft>
              <a:buSzPts val="2400"/>
              <a:buFont typeface="Sora"/>
              <a:buNone/>
              <a:defRPr sz="3200" b="1">
                <a:latin typeface="Sora"/>
                <a:ea typeface="Sora"/>
                <a:cs typeface="Sora"/>
                <a:sym typeface="Sora"/>
              </a:defRPr>
            </a:lvl5pPr>
            <a:lvl6pPr lvl="5" rtl="0">
              <a:lnSpc>
                <a:spcPct val="115000"/>
              </a:lnSpc>
              <a:spcBef>
                <a:spcPts val="0"/>
              </a:spcBef>
              <a:spcAft>
                <a:spcPts val="0"/>
              </a:spcAft>
              <a:buSzPts val="2400"/>
              <a:buFont typeface="Sora"/>
              <a:buNone/>
              <a:defRPr sz="3200" b="1">
                <a:latin typeface="Sora"/>
                <a:ea typeface="Sora"/>
                <a:cs typeface="Sora"/>
                <a:sym typeface="Sora"/>
              </a:defRPr>
            </a:lvl6pPr>
            <a:lvl7pPr lvl="6" rtl="0">
              <a:lnSpc>
                <a:spcPct val="115000"/>
              </a:lnSpc>
              <a:spcBef>
                <a:spcPts val="0"/>
              </a:spcBef>
              <a:spcAft>
                <a:spcPts val="0"/>
              </a:spcAft>
              <a:buSzPts val="2400"/>
              <a:buFont typeface="Sora"/>
              <a:buNone/>
              <a:defRPr sz="3200" b="1">
                <a:latin typeface="Sora"/>
                <a:ea typeface="Sora"/>
                <a:cs typeface="Sora"/>
                <a:sym typeface="Sora"/>
              </a:defRPr>
            </a:lvl7pPr>
            <a:lvl8pPr lvl="7" rtl="0">
              <a:lnSpc>
                <a:spcPct val="115000"/>
              </a:lnSpc>
              <a:spcBef>
                <a:spcPts val="0"/>
              </a:spcBef>
              <a:spcAft>
                <a:spcPts val="0"/>
              </a:spcAft>
              <a:buSzPts val="2400"/>
              <a:buFont typeface="Sora"/>
              <a:buNone/>
              <a:defRPr sz="3200" b="1">
                <a:latin typeface="Sora"/>
                <a:ea typeface="Sora"/>
                <a:cs typeface="Sora"/>
                <a:sym typeface="Sora"/>
              </a:defRPr>
            </a:lvl8pPr>
            <a:lvl9pPr lvl="8" rtl="0">
              <a:lnSpc>
                <a:spcPct val="115000"/>
              </a:lnSpc>
              <a:spcBef>
                <a:spcPts val="0"/>
              </a:spcBef>
              <a:spcAft>
                <a:spcPts val="0"/>
              </a:spcAft>
              <a:buSzPts val="2400"/>
              <a:buFont typeface="Sora"/>
              <a:buNone/>
              <a:defRPr sz="3200" b="1">
                <a:latin typeface="Sora"/>
                <a:ea typeface="Sora"/>
                <a:cs typeface="Sora"/>
                <a:sym typeface="Sora"/>
              </a:defRPr>
            </a:lvl9pPr>
          </a:lstStyle>
          <a:p>
            <a:endParaRPr/>
          </a:p>
        </p:txBody>
      </p:sp>
      <p:grpSp>
        <p:nvGrpSpPr>
          <p:cNvPr id="302" name="Google Shape;302;p25"/>
          <p:cNvGrpSpPr/>
          <p:nvPr/>
        </p:nvGrpSpPr>
        <p:grpSpPr>
          <a:xfrm>
            <a:off x="504133" y="-288667"/>
            <a:ext cx="10841600" cy="6985600"/>
            <a:chOff x="378100" y="-216500"/>
            <a:chExt cx="8131200" cy="5239200"/>
          </a:xfrm>
        </p:grpSpPr>
        <p:cxnSp>
          <p:nvCxnSpPr>
            <p:cNvPr id="303" name="Google Shape;303;p25"/>
            <p:cNvCxnSpPr/>
            <p:nvPr/>
          </p:nvCxnSpPr>
          <p:spPr>
            <a:xfrm>
              <a:off x="378100" y="-216500"/>
              <a:ext cx="5878500" cy="5155800"/>
            </a:xfrm>
            <a:prstGeom prst="bentConnector3">
              <a:avLst>
                <a:gd name="adj1" fmla="val -3660"/>
              </a:avLst>
            </a:prstGeom>
            <a:noFill/>
            <a:ln w="19050" cap="flat" cmpd="sng">
              <a:solidFill>
                <a:schemeClr val="lt2"/>
              </a:solidFill>
              <a:prstDash val="solid"/>
              <a:round/>
              <a:headEnd type="none" w="med" len="med"/>
              <a:tailEnd type="oval" w="med" len="med"/>
            </a:ln>
          </p:spPr>
        </p:cxnSp>
        <p:cxnSp>
          <p:nvCxnSpPr>
            <p:cNvPr id="304" name="Google Shape;304;p25"/>
            <p:cNvCxnSpPr/>
            <p:nvPr/>
          </p:nvCxnSpPr>
          <p:spPr>
            <a:xfrm>
              <a:off x="530500" y="-64100"/>
              <a:ext cx="7978800" cy="5086800"/>
            </a:xfrm>
            <a:prstGeom prst="bentConnector3">
              <a:avLst>
                <a:gd name="adj1" fmla="val -970"/>
              </a:avLst>
            </a:prstGeom>
            <a:noFill/>
            <a:ln w="19050" cap="flat" cmpd="sng">
              <a:solidFill>
                <a:schemeClr val="lt2"/>
              </a:solidFill>
              <a:prstDash val="solid"/>
              <a:round/>
              <a:headEnd type="none" w="med" len="med"/>
              <a:tailEnd type="oval" w="med" len="med"/>
            </a:ln>
          </p:spPr>
        </p:cxnSp>
      </p:grpSp>
      <p:grpSp>
        <p:nvGrpSpPr>
          <p:cNvPr id="305" name="Google Shape;305;p25"/>
          <p:cNvGrpSpPr/>
          <p:nvPr/>
        </p:nvGrpSpPr>
        <p:grpSpPr>
          <a:xfrm rot="-5400000">
            <a:off x="11215967" y="5875734"/>
            <a:ext cx="1176799" cy="538073"/>
            <a:chOff x="7884075" y="238975"/>
            <a:chExt cx="882599" cy="403555"/>
          </a:xfrm>
        </p:grpSpPr>
        <p:sp>
          <p:nvSpPr>
            <p:cNvPr id="306" name="Google Shape;306;p25"/>
            <p:cNvSpPr/>
            <p:nvPr/>
          </p:nvSpPr>
          <p:spPr>
            <a:xfrm>
              <a:off x="8255437" y="436475"/>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5"/>
            <p:cNvSpPr/>
            <p:nvPr/>
          </p:nvSpPr>
          <p:spPr>
            <a:xfrm>
              <a:off x="7884075" y="238975"/>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8626800" y="378850"/>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9851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2964800" y="997565"/>
            <a:ext cx="6262400" cy="8756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2"/>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r>
              <a:t>xx%</a:t>
            </a:r>
          </a:p>
        </p:txBody>
      </p:sp>
      <p:sp>
        <p:nvSpPr>
          <p:cNvPr id="311" name="Google Shape;311;p26"/>
          <p:cNvSpPr txBox="1">
            <a:spLocks noGrp="1"/>
          </p:cNvSpPr>
          <p:nvPr>
            <p:ph type="subTitle" idx="1"/>
          </p:nvPr>
        </p:nvSpPr>
        <p:spPr>
          <a:xfrm>
            <a:off x="2964800" y="1922260"/>
            <a:ext cx="6262400" cy="4876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None/>
              <a:defRPr sz="2133">
                <a:solidFill>
                  <a:schemeClr val="accent5"/>
                </a:solidFill>
              </a:defRPr>
            </a:lvl1pPr>
            <a:lvl2pPr lvl="1" rtl="0">
              <a:lnSpc>
                <a:spcPct val="115000"/>
              </a:lnSpc>
              <a:spcBef>
                <a:spcPts val="0"/>
              </a:spcBef>
              <a:spcAft>
                <a:spcPts val="0"/>
              </a:spcAft>
              <a:buClr>
                <a:schemeClr val="dk1"/>
              </a:buClr>
              <a:buSzPts val="2100"/>
              <a:buNone/>
              <a:defRPr sz="2800">
                <a:solidFill>
                  <a:schemeClr val="dk1"/>
                </a:solidFill>
              </a:defRPr>
            </a:lvl2pPr>
            <a:lvl3pPr lvl="2" rtl="0">
              <a:lnSpc>
                <a:spcPct val="115000"/>
              </a:lnSpc>
              <a:spcBef>
                <a:spcPts val="0"/>
              </a:spcBef>
              <a:spcAft>
                <a:spcPts val="0"/>
              </a:spcAft>
              <a:buClr>
                <a:schemeClr val="dk1"/>
              </a:buClr>
              <a:buSzPts val="2100"/>
              <a:buNone/>
              <a:defRPr sz="2800">
                <a:solidFill>
                  <a:schemeClr val="dk1"/>
                </a:solidFill>
              </a:defRPr>
            </a:lvl3pPr>
            <a:lvl4pPr lvl="3" rtl="0">
              <a:lnSpc>
                <a:spcPct val="115000"/>
              </a:lnSpc>
              <a:spcBef>
                <a:spcPts val="0"/>
              </a:spcBef>
              <a:spcAft>
                <a:spcPts val="0"/>
              </a:spcAft>
              <a:buClr>
                <a:schemeClr val="dk1"/>
              </a:buClr>
              <a:buSzPts val="2100"/>
              <a:buNone/>
              <a:defRPr sz="2800">
                <a:solidFill>
                  <a:schemeClr val="dk1"/>
                </a:solidFill>
              </a:defRPr>
            </a:lvl4pPr>
            <a:lvl5pPr lvl="4" rtl="0">
              <a:lnSpc>
                <a:spcPct val="115000"/>
              </a:lnSpc>
              <a:spcBef>
                <a:spcPts val="0"/>
              </a:spcBef>
              <a:spcAft>
                <a:spcPts val="0"/>
              </a:spcAft>
              <a:buClr>
                <a:schemeClr val="dk1"/>
              </a:buClr>
              <a:buSzPts val="2100"/>
              <a:buNone/>
              <a:defRPr sz="2800">
                <a:solidFill>
                  <a:schemeClr val="dk1"/>
                </a:solidFill>
              </a:defRPr>
            </a:lvl5pPr>
            <a:lvl6pPr lvl="5" rtl="0">
              <a:lnSpc>
                <a:spcPct val="115000"/>
              </a:lnSpc>
              <a:spcBef>
                <a:spcPts val="0"/>
              </a:spcBef>
              <a:spcAft>
                <a:spcPts val="0"/>
              </a:spcAft>
              <a:buClr>
                <a:schemeClr val="dk1"/>
              </a:buClr>
              <a:buSzPts val="2100"/>
              <a:buNone/>
              <a:defRPr sz="2800">
                <a:solidFill>
                  <a:schemeClr val="dk1"/>
                </a:solidFill>
              </a:defRPr>
            </a:lvl6pPr>
            <a:lvl7pPr lvl="6" rtl="0">
              <a:lnSpc>
                <a:spcPct val="115000"/>
              </a:lnSpc>
              <a:spcBef>
                <a:spcPts val="0"/>
              </a:spcBef>
              <a:spcAft>
                <a:spcPts val="0"/>
              </a:spcAft>
              <a:buClr>
                <a:schemeClr val="dk1"/>
              </a:buClr>
              <a:buSzPts val="2100"/>
              <a:buNone/>
              <a:defRPr sz="2800">
                <a:solidFill>
                  <a:schemeClr val="dk1"/>
                </a:solidFill>
              </a:defRPr>
            </a:lvl7pPr>
            <a:lvl8pPr lvl="7" rtl="0">
              <a:lnSpc>
                <a:spcPct val="115000"/>
              </a:lnSpc>
              <a:spcBef>
                <a:spcPts val="0"/>
              </a:spcBef>
              <a:spcAft>
                <a:spcPts val="0"/>
              </a:spcAft>
              <a:buClr>
                <a:schemeClr val="dk1"/>
              </a:buClr>
              <a:buSzPts val="2100"/>
              <a:buNone/>
              <a:defRPr sz="2800">
                <a:solidFill>
                  <a:schemeClr val="dk1"/>
                </a:solidFill>
              </a:defRPr>
            </a:lvl8pPr>
            <a:lvl9pPr lvl="8" rtl="0">
              <a:lnSpc>
                <a:spcPct val="115000"/>
              </a:lnSpc>
              <a:spcBef>
                <a:spcPts val="0"/>
              </a:spcBef>
              <a:spcAft>
                <a:spcPts val="0"/>
              </a:spcAft>
              <a:buClr>
                <a:schemeClr val="dk1"/>
              </a:buClr>
              <a:buSzPts val="2100"/>
              <a:buNone/>
              <a:defRPr sz="2800">
                <a:solidFill>
                  <a:schemeClr val="dk1"/>
                </a:solidFill>
              </a:defRPr>
            </a:lvl9pPr>
          </a:lstStyle>
          <a:p>
            <a:endParaRPr/>
          </a:p>
        </p:txBody>
      </p:sp>
      <p:sp>
        <p:nvSpPr>
          <p:cNvPr id="312" name="Google Shape;312;p26"/>
          <p:cNvSpPr txBox="1">
            <a:spLocks noGrp="1"/>
          </p:cNvSpPr>
          <p:nvPr>
            <p:ph type="title" idx="2" hasCustomPrompt="1"/>
          </p:nvPr>
        </p:nvSpPr>
        <p:spPr>
          <a:xfrm>
            <a:off x="2964800" y="2726639"/>
            <a:ext cx="6262400" cy="878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2"/>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r>
              <a:t>xx%</a:t>
            </a:r>
          </a:p>
        </p:txBody>
      </p:sp>
      <p:sp>
        <p:nvSpPr>
          <p:cNvPr id="313" name="Google Shape;313;p26"/>
          <p:cNvSpPr txBox="1">
            <a:spLocks noGrp="1"/>
          </p:cNvSpPr>
          <p:nvPr>
            <p:ph type="subTitle" idx="3"/>
          </p:nvPr>
        </p:nvSpPr>
        <p:spPr>
          <a:xfrm>
            <a:off x="2964800" y="3653855"/>
            <a:ext cx="6262400" cy="4876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None/>
              <a:defRPr sz="2133">
                <a:solidFill>
                  <a:schemeClr val="accent5"/>
                </a:solidFill>
              </a:defRPr>
            </a:lvl1pPr>
            <a:lvl2pPr lvl="1" rtl="0">
              <a:lnSpc>
                <a:spcPct val="115000"/>
              </a:lnSpc>
              <a:spcBef>
                <a:spcPts val="0"/>
              </a:spcBef>
              <a:spcAft>
                <a:spcPts val="0"/>
              </a:spcAft>
              <a:buClr>
                <a:schemeClr val="dk1"/>
              </a:buClr>
              <a:buSzPts val="2100"/>
              <a:buNone/>
              <a:defRPr sz="2800">
                <a:solidFill>
                  <a:schemeClr val="dk1"/>
                </a:solidFill>
              </a:defRPr>
            </a:lvl2pPr>
            <a:lvl3pPr lvl="2" rtl="0">
              <a:lnSpc>
                <a:spcPct val="115000"/>
              </a:lnSpc>
              <a:spcBef>
                <a:spcPts val="0"/>
              </a:spcBef>
              <a:spcAft>
                <a:spcPts val="0"/>
              </a:spcAft>
              <a:buClr>
                <a:schemeClr val="dk1"/>
              </a:buClr>
              <a:buSzPts val="2100"/>
              <a:buNone/>
              <a:defRPr sz="2800">
                <a:solidFill>
                  <a:schemeClr val="dk1"/>
                </a:solidFill>
              </a:defRPr>
            </a:lvl3pPr>
            <a:lvl4pPr lvl="3" rtl="0">
              <a:lnSpc>
                <a:spcPct val="115000"/>
              </a:lnSpc>
              <a:spcBef>
                <a:spcPts val="0"/>
              </a:spcBef>
              <a:spcAft>
                <a:spcPts val="0"/>
              </a:spcAft>
              <a:buClr>
                <a:schemeClr val="dk1"/>
              </a:buClr>
              <a:buSzPts val="2100"/>
              <a:buNone/>
              <a:defRPr sz="2800">
                <a:solidFill>
                  <a:schemeClr val="dk1"/>
                </a:solidFill>
              </a:defRPr>
            </a:lvl4pPr>
            <a:lvl5pPr lvl="4" rtl="0">
              <a:lnSpc>
                <a:spcPct val="115000"/>
              </a:lnSpc>
              <a:spcBef>
                <a:spcPts val="0"/>
              </a:spcBef>
              <a:spcAft>
                <a:spcPts val="0"/>
              </a:spcAft>
              <a:buClr>
                <a:schemeClr val="dk1"/>
              </a:buClr>
              <a:buSzPts val="2100"/>
              <a:buNone/>
              <a:defRPr sz="2800">
                <a:solidFill>
                  <a:schemeClr val="dk1"/>
                </a:solidFill>
              </a:defRPr>
            </a:lvl5pPr>
            <a:lvl6pPr lvl="5" rtl="0">
              <a:lnSpc>
                <a:spcPct val="115000"/>
              </a:lnSpc>
              <a:spcBef>
                <a:spcPts val="0"/>
              </a:spcBef>
              <a:spcAft>
                <a:spcPts val="0"/>
              </a:spcAft>
              <a:buClr>
                <a:schemeClr val="dk1"/>
              </a:buClr>
              <a:buSzPts val="2100"/>
              <a:buNone/>
              <a:defRPr sz="2800">
                <a:solidFill>
                  <a:schemeClr val="dk1"/>
                </a:solidFill>
              </a:defRPr>
            </a:lvl6pPr>
            <a:lvl7pPr lvl="6" rtl="0">
              <a:lnSpc>
                <a:spcPct val="115000"/>
              </a:lnSpc>
              <a:spcBef>
                <a:spcPts val="0"/>
              </a:spcBef>
              <a:spcAft>
                <a:spcPts val="0"/>
              </a:spcAft>
              <a:buClr>
                <a:schemeClr val="dk1"/>
              </a:buClr>
              <a:buSzPts val="2100"/>
              <a:buNone/>
              <a:defRPr sz="2800">
                <a:solidFill>
                  <a:schemeClr val="dk1"/>
                </a:solidFill>
              </a:defRPr>
            </a:lvl7pPr>
            <a:lvl8pPr lvl="7" rtl="0">
              <a:lnSpc>
                <a:spcPct val="115000"/>
              </a:lnSpc>
              <a:spcBef>
                <a:spcPts val="0"/>
              </a:spcBef>
              <a:spcAft>
                <a:spcPts val="0"/>
              </a:spcAft>
              <a:buClr>
                <a:schemeClr val="dk1"/>
              </a:buClr>
              <a:buSzPts val="2100"/>
              <a:buNone/>
              <a:defRPr sz="2800">
                <a:solidFill>
                  <a:schemeClr val="dk1"/>
                </a:solidFill>
              </a:defRPr>
            </a:lvl8pPr>
            <a:lvl9pPr lvl="8" rtl="0">
              <a:lnSpc>
                <a:spcPct val="115000"/>
              </a:lnSpc>
              <a:spcBef>
                <a:spcPts val="0"/>
              </a:spcBef>
              <a:spcAft>
                <a:spcPts val="0"/>
              </a:spcAft>
              <a:buClr>
                <a:schemeClr val="dk1"/>
              </a:buClr>
              <a:buSzPts val="2100"/>
              <a:buNone/>
              <a:defRPr sz="2800">
                <a:solidFill>
                  <a:schemeClr val="dk1"/>
                </a:solidFill>
              </a:defRPr>
            </a:lvl9pPr>
          </a:lstStyle>
          <a:p>
            <a:endParaRPr/>
          </a:p>
        </p:txBody>
      </p:sp>
      <p:sp>
        <p:nvSpPr>
          <p:cNvPr id="314" name="Google Shape;314;p26"/>
          <p:cNvSpPr txBox="1">
            <a:spLocks noGrp="1"/>
          </p:cNvSpPr>
          <p:nvPr>
            <p:ph type="title" idx="4" hasCustomPrompt="1"/>
          </p:nvPr>
        </p:nvSpPr>
        <p:spPr>
          <a:xfrm>
            <a:off x="2964800" y="4458111"/>
            <a:ext cx="6262400" cy="878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2"/>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r>
              <a:t>xx%</a:t>
            </a:r>
          </a:p>
        </p:txBody>
      </p:sp>
      <p:sp>
        <p:nvSpPr>
          <p:cNvPr id="315" name="Google Shape;315;p26"/>
          <p:cNvSpPr txBox="1">
            <a:spLocks noGrp="1"/>
          </p:cNvSpPr>
          <p:nvPr>
            <p:ph type="subTitle" idx="5"/>
          </p:nvPr>
        </p:nvSpPr>
        <p:spPr>
          <a:xfrm>
            <a:off x="2964800" y="5385449"/>
            <a:ext cx="6262400" cy="4876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None/>
              <a:defRPr sz="2133">
                <a:solidFill>
                  <a:schemeClr val="accent5"/>
                </a:solidFill>
              </a:defRPr>
            </a:lvl1pPr>
            <a:lvl2pPr lvl="1" rtl="0">
              <a:lnSpc>
                <a:spcPct val="115000"/>
              </a:lnSpc>
              <a:spcBef>
                <a:spcPts val="0"/>
              </a:spcBef>
              <a:spcAft>
                <a:spcPts val="0"/>
              </a:spcAft>
              <a:buClr>
                <a:schemeClr val="dk1"/>
              </a:buClr>
              <a:buSzPts val="2100"/>
              <a:buNone/>
              <a:defRPr sz="2800">
                <a:solidFill>
                  <a:schemeClr val="dk1"/>
                </a:solidFill>
              </a:defRPr>
            </a:lvl2pPr>
            <a:lvl3pPr lvl="2" rtl="0">
              <a:lnSpc>
                <a:spcPct val="115000"/>
              </a:lnSpc>
              <a:spcBef>
                <a:spcPts val="0"/>
              </a:spcBef>
              <a:spcAft>
                <a:spcPts val="0"/>
              </a:spcAft>
              <a:buClr>
                <a:schemeClr val="dk1"/>
              </a:buClr>
              <a:buSzPts val="2100"/>
              <a:buNone/>
              <a:defRPr sz="2800">
                <a:solidFill>
                  <a:schemeClr val="dk1"/>
                </a:solidFill>
              </a:defRPr>
            </a:lvl3pPr>
            <a:lvl4pPr lvl="3" rtl="0">
              <a:lnSpc>
                <a:spcPct val="115000"/>
              </a:lnSpc>
              <a:spcBef>
                <a:spcPts val="0"/>
              </a:spcBef>
              <a:spcAft>
                <a:spcPts val="0"/>
              </a:spcAft>
              <a:buClr>
                <a:schemeClr val="dk1"/>
              </a:buClr>
              <a:buSzPts val="2100"/>
              <a:buNone/>
              <a:defRPr sz="2800">
                <a:solidFill>
                  <a:schemeClr val="dk1"/>
                </a:solidFill>
              </a:defRPr>
            </a:lvl4pPr>
            <a:lvl5pPr lvl="4" rtl="0">
              <a:lnSpc>
                <a:spcPct val="115000"/>
              </a:lnSpc>
              <a:spcBef>
                <a:spcPts val="0"/>
              </a:spcBef>
              <a:spcAft>
                <a:spcPts val="0"/>
              </a:spcAft>
              <a:buClr>
                <a:schemeClr val="dk1"/>
              </a:buClr>
              <a:buSzPts val="2100"/>
              <a:buNone/>
              <a:defRPr sz="2800">
                <a:solidFill>
                  <a:schemeClr val="dk1"/>
                </a:solidFill>
              </a:defRPr>
            </a:lvl5pPr>
            <a:lvl6pPr lvl="5" rtl="0">
              <a:lnSpc>
                <a:spcPct val="115000"/>
              </a:lnSpc>
              <a:spcBef>
                <a:spcPts val="0"/>
              </a:spcBef>
              <a:spcAft>
                <a:spcPts val="0"/>
              </a:spcAft>
              <a:buClr>
                <a:schemeClr val="dk1"/>
              </a:buClr>
              <a:buSzPts val="2100"/>
              <a:buNone/>
              <a:defRPr sz="2800">
                <a:solidFill>
                  <a:schemeClr val="dk1"/>
                </a:solidFill>
              </a:defRPr>
            </a:lvl6pPr>
            <a:lvl7pPr lvl="6" rtl="0">
              <a:lnSpc>
                <a:spcPct val="115000"/>
              </a:lnSpc>
              <a:spcBef>
                <a:spcPts val="0"/>
              </a:spcBef>
              <a:spcAft>
                <a:spcPts val="0"/>
              </a:spcAft>
              <a:buClr>
                <a:schemeClr val="dk1"/>
              </a:buClr>
              <a:buSzPts val="2100"/>
              <a:buNone/>
              <a:defRPr sz="2800">
                <a:solidFill>
                  <a:schemeClr val="dk1"/>
                </a:solidFill>
              </a:defRPr>
            </a:lvl7pPr>
            <a:lvl8pPr lvl="7" rtl="0">
              <a:lnSpc>
                <a:spcPct val="115000"/>
              </a:lnSpc>
              <a:spcBef>
                <a:spcPts val="0"/>
              </a:spcBef>
              <a:spcAft>
                <a:spcPts val="0"/>
              </a:spcAft>
              <a:buClr>
                <a:schemeClr val="dk1"/>
              </a:buClr>
              <a:buSzPts val="2100"/>
              <a:buNone/>
              <a:defRPr sz="2800">
                <a:solidFill>
                  <a:schemeClr val="dk1"/>
                </a:solidFill>
              </a:defRPr>
            </a:lvl8pPr>
            <a:lvl9pPr lvl="8" rtl="0">
              <a:lnSpc>
                <a:spcPct val="115000"/>
              </a:lnSpc>
              <a:spcBef>
                <a:spcPts val="0"/>
              </a:spcBef>
              <a:spcAft>
                <a:spcPts val="0"/>
              </a:spcAft>
              <a:buClr>
                <a:schemeClr val="dk1"/>
              </a:buClr>
              <a:buSzPts val="2100"/>
              <a:buNone/>
              <a:defRPr sz="2800">
                <a:solidFill>
                  <a:schemeClr val="dk1"/>
                </a:solidFill>
              </a:defRPr>
            </a:lvl9pPr>
          </a:lstStyle>
          <a:p>
            <a:endParaRPr/>
          </a:p>
        </p:txBody>
      </p:sp>
      <p:grpSp>
        <p:nvGrpSpPr>
          <p:cNvPr id="316" name="Google Shape;316;p26"/>
          <p:cNvGrpSpPr/>
          <p:nvPr/>
        </p:nvGrpSpPr>
        <p:grpSpPr>
          <a:xfrm>
            <a:off x="359629" y="2371"/>
            <a:ext cx="11477203" cy="6786932"/>
            <a:chOff x="269722" y="1778"/>
            <a:chExt cx="8607902" cy="5090199"/>
          </a:xfrm>
        </p:grpSpPr>
        <p:grpSp>
          <p:nvGrpSpPr>
            <p:cNvPr id="317" name="Google Shape;317;p26"/>
            <p:cNvGrpSpPr/>
            <p:nvPr/>
          </p:nvGrpSpPr>
          <p:grpSpPr>
            <a:xfrm rot="-5400000">
              <a:off x="8120892" y="4335245"/>
              <a:ext cx="595437" cy="918027"/>
              <a:chOff x="7884075" y="238975"/>
              <a:chExt cx="595437" cy="918027"/>
            </a:xfrm>
          </p:grpSpPr>
          <p:sp>
            <p:nvSpPr>
              <p:cNvPr id="318" name="Google Shape;318;p26"/>
              <p:cNvSpPr/>
              <p:nvPr/>
            </p:nvSpPr>
            <p:spPr>
              <a:xfrm>
                <a:off x="7884075" y="238975"/>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6"/>
              <p:cNvSpPr/>
              <p:nvPr/>
            </p:nvSpPr>
            <p:spPr>
              <a:xfrm>
                <a:off x="8255441" y="918206"/>
                <a:ext cx="224071" cy="2387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 name="Google Shape;320;p26"/>
            <p:cNvGrpSpPr/>
            <p:nvPr/>
          </p:nvGrpSpPr>
          <p:grpSpPr>
            <a:xfrm rot="-5400000">
              <a:off x="816778" y="-545278"/>
              <a:ext cx="511237" cy="1605349"/>
              <a:chOff x="8255437" y="378850"/>
              <a:chExt cx="511237" cy="1605349"/>
            </a:xfrm>
          </p:grpSpPr>
          <p:sp>
            <p:nvSpPr>
              <p:cNvPr id="321" name="Google Shape;321;p26"/>
              <p:cNvSpPr/>
              <p:nvPr/>
            </p:nvSpPr>
            <p:spPr>
              <a:xfrm>
                <a:off x="8255437" y="436475"/>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6"/>
              <p:cNvSpPr/>
              <p:nvPr/>
            </p:nvSpPr>
            <p:spPr>
              <a:xfrm>
                <a:off x="8288525" y="1844325"/>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6"/>
              <p:cNvSpPr/>
              <p:nvPr/>
            </p:nvSpPr>
            <p:spPr>
              <a:xfrm>
                <a:off x="8626800" y="378850"/>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13478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24"/>
        <p:cNvGrpSpPr/>
        <p:nvPr/>
      </p:nvGrpSpPr>
      <p:grpSpPr>
        <a:xfrm>
          <a:off x="0" y="0"/>
          <a:ext cx="0" cy="0"/>
          <a:chOff x="0" y="0"/>
          <a:chExt cx="0" cy="0"/>
        </a:xfrm>
      </p:grpSpPr>
      <p:sp>
        <p:nvSpPr>
          <p:cNvPr id="325" name="Google Shape;325;p27"/>
          <p:cNvSpPr txBox="1">
            <a:spLocks noGrp="1"/>
          </p:cNvSpPr>
          <p:nvPr>
            <p:ph type="title"/>
          </p:nvPr>
        </p:nvSpPr>
        <p:spPr>
          <a:xfrm>
            <a:off x="951019" y="913467"/>
            <a:ext cx="6172400" cy="141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8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6" name="Google Shape;326;p27"/>
          <p:cNvSpPr txBox="1">
            <a:spLocks noGrp="1"/>
          </p:cNvSpPr>
          <p:nvPr>
            <p:ph type="subTitle" idx="1"/>
          </p:nvPr>
        </p:nvSpPr>
        <p:spPr>
          <a:xfrm>
            <a:off x="950967" y="2296973"/>
            <a:ext cx="6172400" cy="1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7" name="Google Shape;327;p27"/>
          <p:cNvSpPr txBox="1"/>
          <p:nvPr/>
        </p:nvSpPr>
        <p:spPr>
          <a:xfrm>
            <a:off x="951036" y="4815933"/>
            <a:ext cx="6172400" cy="7416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400"/>
              </a:spcBef>
              <a:spcAft>
                <a:spcPts val="0"/>
              </a:spcAft>
              <a:buNone/>
            </a:pPr>
            <a:r>
              <a:rPr lang="en" sz="1600">
                <a:solidFill>
                  <a:schemeClr val="dk1"/>
                </a:solidFill>
                <a:latin typeface="Lato"/>
                <a:ea typeface="Lato"/>
                <a:cs typeface="Lato"/>
                <a:sym typeface="Lato"/>
              </a:rPr>
              <a:t>CREDITS: This presentation template was created by </a:t>
            </a:r>
            <a:r>
              <a:rPr lang="en" sz="1600" b="1" u="sng">
                <a:solidFill>
                  <a:schemeClr val="hlink"/>
                </a:solidFill>
                <a:latin typeface="Lato"/>
                <a:ea typeface="Lato"/>
                <a:cs typeface="Lato"/>
                <a:sym typeface="Lato"/>
                <a:hlinkClick r:id="rId2"/>
              </a:rPr>
              <a:t>Slidesgo</a:t>
            </a:r>
            <a:r>
              <a:rPr lang="en" sz="1600" b="1">
                <a:solidFill>
                  <a:schemeClr val="dk1"/>
                </a:solidFill>
                <a:latin typeface="Lato"/>
                <a:ea typeface="Lato"/>
                <a:cs typeface="Lato"/>
                <a:sym typeface="Lato"/>
              </a:rPr>
              <a:t>,</a:t>
            </a:r>
            <a:r>
              <a:rPr lang="en" sz="1600">
                <a:solidFill>
                  <a:schemeClr val="dk1"/>
                </a:solidFill>
                <a:latin typeface="Lato"/>
                <a:ea typeface="Lato"/>
                <a:cs typeface="Lato"/>
                <a:sym typeface="Lato"/>
              </a:rPr>
              <a:t> and includes icons by </a:t>
            </a:r>
            <a:r>
              <a:rPr lang="en" sz="1600" b="1" u="sng">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600">
                <a:solidFill>
                  <a:schemeClr val="dk1"/>
                </a:solidFill>
                <a:latin typeface="Lato"/>
                <a:ea typeface="Lato"/>
                <a:cs typeface="Lato"/>
                <a:sym typeface="Lato"/>
              </a:rPr>
              <a:t>, and infographics &amp; images by </a:t>
            </a:r>
            <a:r>
              <a:rPr lang="en" sz="1600" b="1" u="sng">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600" b="1" u="sng">
                <a:solidFill>
                  <a:schemeClr val="dk1"/>
                </a:solidFill>
                <a:latin typeface="Lato"/>
                <a:ea typeface="Lato"/>
                <a:cs typeface="Lato"/>
                <a:sym typeface="Lato"/>
              </a:rPr>
              <a:t> </a:t>
            </a:r>
            <a:endParaRPr sz="1600" b="1" u="sng">
              <a:solidFill>
                <a:schemeClr val="dk1"/>
              </a:solidFill>
              <a:latin typeface="Lato"/>
              <a:ea typeface="Lato"/>
              <a:cs typeface="Lato"/>
              <a:sym typeface="Lato"/>
            </a:endParaRPr>
          </a:p>
        </p:txBody>
      </p:sp>
      <p:grpSp>
        <p:nvGrpSpPr>
          <p:cNvPr id="328" name="Google Shape;328;p27"/>
          <p:cNvGrpSpPr/>
          <p:nvPr/>
        </p:nvGrpSpPr>
        <p:grpSpPr>
          <a:xfrm>
            <a:off x="238991" y="2362522"/>
            <a:ext cx="533932" cy="3910861"/>
            <a:chOff x="7553711" y="-2334286"/>
            <a:chExt cx="455625" cy="3337292"/>
          </a:xfrm>
        </p:grpSpPr>
        <p:sp>
          <p:nvSpPr>
            <p:cNvPr id="329" name="Google Shape;329;p27"/>
            <p:cNvSpPr/>
            <p:nvPr/>
          </p:nvSpPr>
          <p:spPr>
            <a:xfrm>
              <a:off x="7728940" y="-1977361"/>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7"/>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7"/>
            <p:cNvSpPr/>
            <p:nvPr/>
          </p:nvSpPr>
          <p:spPr>
            <a:xfrm>
              <a:off x="7553711" y="-2334286"/>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27"/>
          <p:cNvGrpSpPr/>
          <p:nvPr/>
        </p:nvGrpSpPr>
        <p:grpSpPr>
          <a:xfrm>
            <a:off x="416334" y="-1016967"/>
            <a:ext cx="1141133" cy="2894533"/>
            <a:chOff x="312250" y="-762725"/>
            <a:chExt cx="855850" cy="2170900"/>
          </a:xfrm>
        </p:grpSpPr>
        <p:cxnSp>
          <p:nvCxnSpPr>
            <p:cNvPr id="333" name="Google Shape;333;p27"/>
            <p:cNvCxnSpPr/>
            <p:nvPr/>
          </p:nvCxnSpPr>
          <p:spPr>
            <a:xfrm rot="5400000">
              <a:off x="-237850" y="2225"/>
              <a:ext cx="2082300" cy="729600"/>
            </a:xfrm>
            <a:prstGeom prst="bentConnector3">
              <a:avLst>
                <a:gd name="adj1" fmla="val 43507"/>
              </a:avLst>
            </a:prstGeom>
            <a:noFill/>
            <a:ln w="19050" cap="flat" cmpd="sng">
              <a:solidFill>
                <a:schemeClr val="lt2"/>
              </a:solidFill>
              <a:prstDash val="solid"/>
              <a:round/>
              <a:headEnd type="none" w="med" len="med"/>
              <a:tailEnd type="oval" w="med" len="med"/>
            </a:ln>
          </p:spPr>
        </p:cxnSp>
        <p:cxnSp>
          <p:nvCxnSpPr>
            <p:cNvPr id="334" name="Google Shape;334;p27"/>
            <p:cNvCxnSpPr/>
            <p:nvPr/>
          </p:nvCxnSpPr>
          <p:spPr>
            <a:xfrm rot="5400000">
              <a:off x="-317750" y="-132725"/>
              <a:ext cx="1866600" cy="606600"/>
            </a:xfrm>
            <a:prstGeom prst="bentConnector3">
              <a:avLst>
                <a:gd name="adj1" fmla="val 50000"/>
              </a:avLst>
            </a:prstGeom>
            <a:noFill/>
            <a:ln w="19050" cap="flat" cmpd="sng">
              <a:solidFill>
                <a:schemeClr val="lt2"/>
              </a:solidFill>
              <a:prstDash val="solid"/>
              <a:round/>
              <a:headEnd type="none" w="med" len="med"/>
              <a:tailEnd type="oval" w="med" len="med"/>
            </a:ln>
          </p:spPr>
        </p:cxnSp>
      </p:grpSp>
    </p:spTree>
    <p:extLst>
      <p:ext uri="{BB962C8B-B14F-4D97-AF65-F5344CB8AC3E}">
        <p14:creationId xmlns:p14="http://schemas.microsoft.com/office/powerpoint/2010/main" val="3954669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5"/>
        <p:cNvGrpSpPr/>
        <p:nvPr/>
      </p:nvGrpSpPr>
      <p:grpSpPr>
        <a:xfrm>
          <a:off x="0" y="0"/>
          <a:ext cx="0" cy="0"/>
          <a:chOff x="0" y="0"/>
          <a:chExt cx="0" cy="0"/>
        </a:xfrm>
      </p:grpSpPr>
      <p:grpSp>
        <p:nvGrpSpPr>
          <p:cNvPr id="336" name="Google Shape;336;p28"/>
          <p:cNvGrpSpPr/>
          <p:nvPr/>
        </p:nvGrpSpPr>
        <p:grpSpPr>
          <a:xfrm>
            <a:off x="-945633" y="2693934"/>
            <a:ext cx="13871900" cy="5667833"/>
            <a:chOff x="-709225" y="2020450"/>
            <a:chExt cx="10403925" cy="4250875"/>
          </a:xfrm>
        </p:grpSpPr>
        <p:grpSp>
          <p:nvGrpSpPr>
            <p:cNvPr id="337" name="Google Shape;337;p28"/>
            <p:cNvGrpSpPr/>
            <p:nvPr/>
          </p:nvGrpSpPr>
          <p:grpSpPr>
            <a:xfrm>
              <a:off x="176175" y="2459300"/>
              <a:ext cx="418425" cy="3812025"/>
              <a:chOff x="176175" y="2459300"/>
              <a:chExt cx="418425" cy="3812025"/>
            </a:xfrm>
          </p:grpSpPr>
          <p:cxnSp>
            <p:nvCxnSpPr>
              <p:cNvPr id="338" name="Google Shape;338;p28"/>
              <p:cNvCxnSpPr/>
              <p:nvPr/>
            </p:nvCxnSpPr>
            <p:spPr>
              <a:xfrm rot="5400000" flipH="1">
                <a:off x="-1093800" y="3815900"/>
                <a:ext cx="3045000" cy="3318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339" name="Google Shape;339;p28"/>
              <p:cNvCxnSpPr/>
              <p:nvPr/>
            </p:nvCxnSpPr>
            <p:spPr>
              <a:xfrm rot="5400000" flipH="1">
                <a:off x="-1327875" y="4449875"/>
                <a:ext cx="3325500" cy="317400"/>
              </a:xfrm>
              <a:prstGeom prst="bentConnector3">
                <a:avLst>
                  <a:gd name="adj1" fmla="val 64575"/>
                </a:avLst>
              </a:prstGeom>
              <a:noFill/>
              <a:ln w="19050" cap="flat" cmpd="sng">
                <a:solidFill>
                  <a:schemeClr val="lt2"/>
                </a:solidFill>
                <a:prstDash val="solid"/>
                <a:round/>
                <a:headEnd type="none" w="med" len="med"/>
                <a:tailEnd type="oval" w="med" len="med"/>
              </a:ln>
            </p:spPr>
          </p:cxnSp>
        </p:grpSp>
        <p:grpSp>
          <p:nvGrpSpPr>
            <p:cNvPr id="340" name="Google Shape;340;p28"/>
            <p:cNvGrpSpPr/>
            <p:nvPr/>
          </p:nvGrpSpPr>
          <p:grpSpPr>
            <a:xfrm>
              <a:off x="-709225" y="4185350"/>
              <a:ext cx="7895400" cy="1976375"/>
              <a:chOff x="-709225" y="4185350"/>
              <a:chExt cx="7895400" cy="1976375"/>
            </a:xfrm>
          </p:grpSpPr>
          <p:cxnSp>
            <p:nvCxnSpPr>
              <p:cNvPr id="341" name="Google Shape;341;p28"/>
              <p:cNvCxnSpPr/>
              <p:nvPr/>
            </p:nvCxnSpPr>
            <p:spPr>
              <a:xfrm rot="10800000" flipH="1">
                <a:off x="-709225" y="4185350"/>
                <a:ext cx="7895400" cy="1147500"/>
              </a:xfrm>
              <a:prstGeom prst="bentConnector3">
                <a:avLst>
                  <a:gd name="adj1" fmla="val 71221"/>
                </a:avLst>
              </a:prstGeom>
              <a:noFill/>
              <a:ln w="19050" cap="flat" cmpd="sng">
                <a:solidFill>
                  <a:schemeClr val="lt2"/>
                </a:solidFill>
                <a:prstDash val="solid"/>
                <a:round/>
                <a:headEnd type="none" w="med" len="med"/>
                <a:tailEnd type="oval" w="med" len="med"/>
              </a:ln>
            </p:spPr>
          </p:cxnSp>
          <p:cxnSp>
            <p:nvCxnSpPr>
              <p:cNvPr id="342" name="Google Shape;342;p28"/>
              <p:cNvCxnSpPr/>
              <p:nvPr/>
            </p:nvCxnSpPr>
            <p:spPr>
              <a:xfrm rot="10800000" flipH="1">
                <a:off x="2953025" y="4367125"/>
                <a:ext cx="3567000" cy="1794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343" name="Google Shape;343;p28"/>
            <p:cNvGrpSpPr/>
            <p:nvPr/>
          </p:nvGrpSpPr>
          <p:grpSpPr>
            <a:xfrm>
              <a:off x="8878450" y="2020450"/>
              <a:ext cx="816250" cy="2568900"/>
              <a:chOff x="8878450" y="2020450"/>
              <a:chExt cx="816250" cy="2568900"/>
            </a:xfrm>
          </p:grpSpPr>
          <p:cxnSp>
            <p:nvCxnSpPr>
              <p:cNvPr id="344" name="Google Shape;344;p28"/>
              <p:cNvCxnSpPr/>
              <p:nvPr/>
            </p:nvCxnSpPr>
            <p:spPr>
              <a:xfrm rot="5400000">
                <a:off x="7933150" y="2965750"/>
                <a:ext cx="2568900" cy="678300"/>
              </a:xfrm>
              <a:prstGeom prst="bentConnector3">
                <a:avLst>
                  <a:gd name="adj1" fmla="val 4494"/>
                </a:avLst>
              </a:prstGeom>
              <a:noFill/>
              <a:ln w="19050" cap="flat" cmpd="sng">
                <a:solidFill>
                  <a:schemeClr val="lt2"/>
                </a:solidFill>
                <a:prstDash val="solid"/>
                <a:round/>
                <a:headEnd type="none" w="med" len="med"/>
                <a:tailEnd type="oval" w="med" len="med"/>
              </a:ln>
            </p:spPr>
          </p:cxnSp>
          <p:cxnSp>
            <p:nvCxnSpPr>
              <p:cNvPr id="345" name="Google Shape;345;p28"/>
              <p:cNvCxnSpPr/>
              <p:nvPr/>
            </p:nvCxnSpPr>
            <p:spPr>
              <a:xfrm rot="5400000">
                <a:off x="8288750" y="2779400"/>
                <a:ext cx="2082300" cy="7296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grpSp>
        <p:nvGrpSpPr>
          <p:cNvPr id="346" name="Google Shape;346;p28"/>
          <p:cNvGrpSpPr/>
          <p:nvPr/>
        </p:nvGrpSpPr>
        <p:grpSpPr>
          <a:xfrm>
            <a:off x="112371" y="2987831"/>
            <a:ext cx="11783260" cy="3624139"/>
            <a:chOff x="84278" y="2240873"/>
            <a:chExt cx="8837445" cy="2718104"/>
          </a:xfrm>
        </p:grpSpPr>
        <p:sp>
          <p:nvSpPr>
            <p:cNvPr id="347" name="Google Shape;347;p28"/>
            <p:cNvSpPr/>
            <p:nvPr/>
          </p:nvSpPr>
          <p:spPr>
            <a:xfrm>
              <a:off x="84278" y="2240873"/>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8"/>
            <p:cNvSpPr/>
            <p:nvPr/>
          </p:nvSpPr>
          <p:spPr>
            <a:xfrm>
              <a:off x="8777403" y="4814673"/>
              <a:ext cx="144320" cy="144304"/>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1834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9"/>
        <p:cNvGrpSpPr/>
        <p:nvPr/>
      </p:nvGrpSpPr>
      <p:grpSpPr>
        <a:xfrm>
          <a:off x="0" y="0"/>
          <a:ext cx="0" cy="0"/>
          <a:chOff x="0" y="0"/>
          <a:chExt cx="0" cy="0"/>
        </a:xfrm>
      </p:grpSpPr>
      <p:grpSp>
        <p:nvGrpSpPr>
          <p:cNvPr id="350" name="Google Shape;350;p29"/>
          <p:cNvGrpSpPr/>
          <p:nvPr/>
        </p:nvGrpSpPr>
        <p:grpSpPr>
          <a:xfrm>
            <a:off x="186667" y="251067"/>
            <a:ext cx="773333" cy="8126000"/>
            <a:chOff x="140000" y="188300"/>
            <a:chExt cx="580000" cy="6094500"/>
          </a:xfrm>
        </p:grpSpPr>
        <p:cxnSp>
          <p:nvCxnSpPr>
            <p:cNvPr id="351" name="Google Shape;351;p29"/>
            <p:cNvCxnSpPr/>
            <p:nvPr/>
          </p:nvCxnSpPr>
          <p:spPr>
            <a:xfrm rot="-5400000">
              <a:off x="-522000" y="4271050"/>
              <a:ext cx="2018700" cy="465300"/>
            </a:xfrm>
            <a:prstGeom prst="bentConnector2">
              <a:avLst/>
            </a:prstGeom>
            <a:noFill/>
            <a:ln w="19050" cap="flat" cmpd="sng">
              <a:solidFill>
                <a:schemeClr val="lt2"/>
              </a:solidFill>
              <a:prstDash val="solid"/>
              <a:round/>
              <a:headEnd type="none" w="med" len="med"/>
              <a:tailEnd type="oval" w="med" len="med"/>
            </a:ln>
          </p:spPr>
        </p:cxnSp>
        <p:cxnSp>
          <p:nvCxnSpPr>
            <p:cNvPr id="352" name="Google Shape;352;p29"/>
            <p:cNvCxnSpPr/>
            <p:nvPr/>
          </p:nvCxnSpPr>
          <p:spPr>
            <a:xfrm rot="-5400000">
              <a:off x="-2575525" y="3200000"/>
              <a:ext cx="6094500" cy="711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353" name="Google Shape;353;p29"/>
            <p:cNvCxnSpPr/>
            <p:nvPr/>
          </p:nvCxnSpPr>
          <p:spPr>
            <a:xfrm rot="-5400000">
              <a:off x="-1584400" y="3258800"/>
              <a:ext cx="3657300" cy="208500"/>
            </a:xfrm>
            <a:prstGeom prst="bentConnector3">
              <a:avLst>
                <a:gd name="adj1" fmla="val 50000"/>
              </a:avLst>
            </a:prstGeom>
            <a:noFill/>
            <a:ln w="19050" cap="flat" cmpd="sng">
              <a:solidFill>
                <a:schemeClr val="lt2"/>
              </a:solidFill>
              <a:prstDash val="solid"/>
              <a:round/>
              <a:headEnd type="none" w="med" len="med"/>
              <a:tailEnd type="oval" w="med" len="med"/>
            </a:ln>
          </p:spPr>
        </p:cxnSp>
      </p:grpSp>
      <p:grpSp>
        <p:nvGrpSpPr>
          <p:cNvPr id="354" name="Google Shape;354;p29"/>
          <p:cNvGrpSpPr/>
          <p:nvPr/>
        </p:nvGrpSpPr>
        <p:grpSpPr>
          <a:xfrm>
            <a:off x="85991" y="526388"/>
            <a:ext cx="533932" cy="3910861"/>
            <a:chOff x="7553711" y="-2334286"/>
            <a:chExt cx="455625" cy="3337292"/>
          </a:xfrm>
        </p:grpSpPr>
        <p:sp>
          <p:nvSpPr>
            <p:cNvPr id="355" name="Google Shape;355;p29"/>
            <p:cNvSpPr/>
            <p:nvPr/>
          </p:nvSpPr>
          <p:spPr>
            <a:xfrm>
              <a:off x="7728940" y="-1977361"/>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9"/>
            <p:cNvSpPr/>
            <p:nvPr/>
          </p:nvSpPr>
          <p:spPr>
            <a:xfrm>
              <a:off x="7553711" y="-2334286"/>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712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C7B4-8DC4-F524-C5B0-F1EE1E7839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D5B319-9AD9-2869-0711-376AA1C7E792}"/>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4" name="Footer Placeholder 3">
            <a:extLst>
              <a:ext uri="{FF2B5EF4-FFF2-40B4-BE49-F238E27FC236}">
                <a16:creationId xmlns:a16="http://schemas.microsoft.com/office/drawing/2014/main" id="{4522E6AB-4587-857F-DCDA-D750E8B6DD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6F39B2-205E-22A5-F111-D7808DAC8DA4}"/>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6" name="Picture 5" descr="A symbol of a bird with wings and a crown&#10;&#10;AI-generated content may be incorrect.">
            <a:extLst>
              <a:ext uri="{FF2B5EF4-FFF2-40B4-BE49-F238E27FC236}">
                <a16:creationId xmlns:a16="http://schemas.microsoft.com/office/drawing/2014/main" id="{F886077C-B817-E7A6-FF14-3C2129B0BD9F}"/>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249906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7B8F0-E4AA-B142-F10F-BD2B39ACA9A3}"/>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3" name="Footer Placeholder 2">
            <a:extLst>
              <a:ext uri="{FF2B5EF4-FFF2-40B4-BE49-F238E27FC236}">
                <a16:creationId xmlns:a16="http://schemas.microsoft.com/office/drawing/2014/main" id="{B6459F81-D0FA-19FA-4806-ED53EA906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D7CF9F-F6E7-0128-1BAC-20D544651D2A}"/>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5" name="Picture 4" descr="A symbol of a bird with wings and a crown&#10;&#10;AI-generated content may be incorrect.">
            <a:extLst>
              <a:ext uri="{FF2B5EF4-FFF2-40B4-BE49-F238E27FC236}">
                <a16:creationId xmlns:a16="http://schemas.microsoft.com/office/drawing/2014/main" id="{35416742-A691-7435-5D7D-4ECCFC3C5098}"/>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2202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43B5C-3188-4998-D9A5-27B7FD01E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594F1-ABD3-4932-E737-694F99BDD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2931C-9630-945B-C7F3-D7CE14895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D2C4D-5B9F-BFAC-13B6-4B2E27B6994E}"/>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6" name="Footer Placeholder 5">
            <a:extLst>
              <a:ext uri="{FF2B5EF4-FFF2-40B4-BE49-F238E27FC236}">
                <a16:creationId xmlns:a16="http://schemas.microsoft.com/office/drawing/2014/main" id="{90A9A556-7BA9-7C55-6D1D-EDACEE31A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E0BFB-3E28-054F-242F-29059C9D52BC}"/>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8" name="Picture 7" descr="A symbol of a bird with wings and a crown&#10;&#10;AI-generated content may be incorrect.">
            <a:extLst>
              <a:ext uri="{FF2B5EF4-FFF2-40B4-BE49-F238E27FC236}">
                <a16:creationId xmlns:a16="http://schemas.microsoft.com/office/drawing/2014/main" id="{8D2EA978-7AA1-43A0-F1B9-530F04ADF20A}"/>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196719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4FFA-42BC-DCAF-6D83-815EEE3BD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82E332-2A31-BFBF-34BB-66699D3EA3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CEBD9-05B8-7231-E7DA-BDDEEFF10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4ECC09-C45F-EB34-48F9-F941FD1A442A}"/>
              </a:ext>
            </a:extLst>
          </p:cNvPr>
          <p:cNvSpPr>
            <a:spLocks noGrp="1"/>
          </p:cNvSpPr>
          <p:nvPr>
            <p:ph type="dt" sz="half" idx="10"/>
          </p:nvPr>
        </p:nvSpPr>
        <p:spPr>
          <a:xfrm>
            <a:off x="838200" y="6356350"/>
            <a:ext cx="2743200" cy="365125"/>
          </a:xfrm>
          <a:prstGeom prst="rect">
            <a:avLst/>
          </a:prstGeom>
        </p:spPr>
        <p:txBody>
          <a:bodyPr/>
          <a:lstStyle/>
          <a:p>
            <a:fld id="{E57A0D9B-56D7-EA42-A84D-A10633A8E78A}" type="datetimeFigureOut">
              <a:rPr lang="en-US" smtClean="0"/>
              <a:t>4/12/2026</a:t>
            </a:fld>
            <a:endParaRPr lang="en-US"/>
          </a:p>
        </p:txBody>
      </p:sp>
      <p:sp>
        <p:nvSpPr>
          <p:cNvPr id="6" name="Footer Placeholder 5">
            <a:extLst>
              <a:ext uri="{FF2B5EF4-FFF2-40B4-BE49-F238E27FC236}">
                <a16:creationId xmlns:a16="http://schemas.microsoft.com/office/drawing/2014/main" id="{1197B280-5B93-8085-5D78-15E41B8CB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B9AF2E-7637-1DC3-2F8D-3EC8124ADACB}"/>
              </a:ext>
            </a:extLst>
          </p:cNvPr>
          <p:cNvSpPr>
            <a:spLocks noGrp="1"/>
          </p:cNvSpPr>
          <p:nvPr>
            <p:ph type="sldNum" sz="quarter" idx="12"/>
          </p:nvPr>
        </p:nvSpPr>
        <p:spPr>
          <a:xfrm>
            <a:off x="8610600" y="6356350"/>
            <a:ext cx="2743200" cy="365125"/>
          </a:xfrm>
          <a:prstGeom prst="rect">
            <a:avLst/>
          </a:prstGeom>
        </p:spPr>
        <p:txBody>
          <a:bodyPr/>
          <a:lstStyle/>
          <a:p>
            <a:fld id="{21E8634D-3731-4749-B477-3792644A0486}" type="slidenum">
              <a:rPr lang="en-US" smtClean="0"/>
              <a:t>‹#›</a:t>
            </a:fld>
            <a:endParaRPr lang="en-US"/>
          </a:p>
        </p:txBody>
      </p:sp>
      <p:pic>
        <p:nvPicPr>
          <p:cNvPr id="8" name="Picture 7" descr="A symbol of a bird with wings and a crown&#10;&#10;AI-generated content may be incorrect.">
            <a:extLst>
              <a:ext uri="{FF2B5EF4-FFF2-40B4-BE49-F238E27FC236}">
                <a16:creationId xmlns:a16="http://schemas.microsoft.com/office/drawing/2014/main" id="{14249574-16F2-4829-1B0E-D5D259F5E7E3}"/>
              </a:ext>
            </a:extLst>
          </p:cNvPr>
          <p:cNvPicPr>
            <a:picLocks noChangeAspect="1"/>
          </p:cNvPicPr>
          <p:nvPr userDrawn="1"/>
        </p:nvPicPr>
        <p:blipFill>
          <a:blip r:embed="rId2"/>
          <a:stretch>
            <a:fillRect/>
          </a:stretch>
        </p:blipFill>
        <p:spPr>
          <a:xfrm>
            <a:off x="10430705" y="-46270"/>
            <a:ext cx="1342195" cy="1736958"/>
          </a:xfrm>
          <a:prstGeom prst="rect">
            <a:avLst/>
          </a:prstGeom>
        </p:spPr>
      </p:pic>
    </p:spTree>
    <p:extLst>
      <p:ext uri="{BB962C8B-B14F-4D97-AF65-F5344CB8AC3E}">
        <p14:creationId xmlns:p14="http://schemas.microsoft.com/office/powerpoint/2010/main" val="305524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ack surface with a light on it&#10;&#10;AI-generated content may be incorrect.">
            <a:extLst>
              <a:ext uri="{FF2B5EF4-FFF2-40B4-BE49-F238E27FC236}">
                <a16:creationId xmlns:a16="http://schemas.microsoft.com/office/drawing/2014/main" id="{09FB1D28-2173-7FA9-9E72-A4353026E35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9126D91-54E2-A752-6E12-2C64DB6AF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D74009-E525-DDC9-D87E-DCC657F4A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515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D9D3B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D9D3B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D9D3B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D9D3B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D9D3B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2400"/>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1"/>
            <a:ext cx="12192000" cy="742951"/>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2"/>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BCAD085-E8A6-8845-BD4E-CB4CCA059FC4}" type="datetimeFigureOut">
              <a:rPr lang="en-US" smtClean="0"/>
              <a:t>4/12/2026</a:t>
            </a:fld>
            <a:endParaRPr lang="en-US"/>
          </a:p>
        </p:txBody>
      </p:sp>
      <p:sp>
        <p:nvSpPr>
          <p:cNvPr id="5" name="Footer Placeholder 4"/>
          <p:cNvSpPr>
            <a:spLocks noGrp="1"/>
          </p:cNvSpPr>
          <p:nvPr>
            <p:ph type="ftr" sz="quarter" idx="3"/>
          </p:nvPr>
        </p:nvSpPr>
        <p:spPr>
          <a:xfrm>
            <a:off x="1451579"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91440" tIns="45720" rIns="91440" bIns="45720" rtlCol="0" anchor="t"/>
          <a:lstStyle>
            <a:lvl1pPr algn="r">
              <a:defRPr sz="2800">
                <a:solidFill>
                  <a:schemeClr val="accent1"/>
                </a:solidFill>
              </a:defRPr>
            </a:lvl1pPr>
          </a:lstStyle>
          <a:p>
            <a:fld id="{C1FF6DA9-008F-8B48-92A6-B652298478B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665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96122"/>
            <a:ext cx="12192000" cy="167118"/>
          </a:xfrm>
          <a:custGeom>
            <a:avLst/>
            <a:gdLst/>
            <a:ahLst/>
            <a:cxnLst/>
            <a:rect l="l" t="t" r="r" b="b"/>
            <a:pathLst>
              <a:path w="20104100" h="275590">
                <a:moveTo>
                  <a:pt x="0" y="275270"/>
                </a:moveTo>
                <a:lnTo>
                  <a:pt x="20104100" y="275270"/>
                </a:lnTo>
                <a:lnTo>
                  <a:pt x="20104100" y="0"/>
                </a:lnTo>
                <a:lnTo>
                  <a:pt x="0" y="0"/>
                </a:lnTo>
                <a:lnTo>
                  <a:pt x="0" y="275270"/>
                </a:lnTo>
                <a:close/>
              </a:path>
            </a:pathLst>
          </a:custGeom>
          <a:solidFill>
            <a:srgbClr val="B18D60"/>
          </a:solidFill>
        </p:spPr>
        <p:txBody>
          <a:bodyPr wrap="square" lIns="0" tIns="0" rIns="0" bIns="0" rtlCol="0"/>
          <a:lstStyle/>
          <a:p>
            <a:endParaRPr sz="1092" dirty="0"/>
          </a:p>
        </p:txBody>
      </p:sp>
      <p:sp>
        <p:nvSpPr>
          <p:cNvPr id="17" name="bg object 17"/>
          <p:cNvSpPr/>
          <p:nvPr/>
        </p:nvSpPr>
        <p:spPr>
          <a:xfrm>
            <a:off x="0" y="1"/>
            <a:ext cx="12192000" cy="396231"/>
          </a:xfrm>
          <a:custGeom>
            <a:avLst/>
            <a:gdLst/>
            <a:ahLst/>
            <a:cxnLst/>
            <a:rect l="l" t="t" r="r" b="b"/>
            <a:pathLst>
              <a:path w="20104100" h="653415">
                <a:moveTo>
                  <a:pt x="20104100" y="653235"/>
                </a:moveTo>
                <a:lnTo>
                  <a:pt x="0" y="653235"/>
                </a:lnTo>
                <a:lnTo>
                  <a:pt x="0" y="0"/>
                </a:lnTo>
                <a:lnTo>
                  <a:pt x="20104100" y="0"/>
                </a:lnTo>
                <a:lnTo>
                  <a:pt x="20104100" y="653235"/>
                </a:lnTo>
                <a:close/>
              </a:path>
            </a:pathLst>
          </a:custGeom>
          <a:solidFill>
            <a:srgbClr val="5A365B"/>
          </a:solidFill>
        </p:spPr>
        <p:txBody>
          <a:bodyPr wrap="square" lIns="0" tIns="0" rIns="0" bIns="0" rtlCol="0"/>
          <a:lstStyle/>
          <a:p>
            <a:endParaRPr sz="1092" dirty="0"/>
          </a:p>
        </p:txBody>
      </p:sp>
      <p:sp>
        <p:nvSpPr>
          <p:cNvPr id="2" name="Holder 2"/>
          <p:cNvSpPr>
            <a:spLocks noGrp="1"/>
          </p:cNvSpPr>
          <p:nvPr>
            <p:ph type="title"/>
          </p:nvPr>
        </p:nvSpPr>
        <p:spPr>
          <a:xfrm>
            <a:off x="611713" y="763135"/>
            <a:ext cx="5136352" cy="1077218"/>
          </a:xfrm>
          <a:prstGeom prst="rect">
            <a:avLst/>
          </a:prstGeom>
        </p:spPr>
        <p:txBody>
          <a:bodyPr wrap="square" lIns="0" tIns="0" rIns="0" bIns="0">
            <a:spAutoFit/>
          </a:bodyPr>
          <a:lstStyle>
            <a:lvl1pPr>
              <a:defRPr sz="7000" b="0" i="0">
                <a:solidFill>
                  <a:schemeClr val="tx1"/>
                </a:solidFill>
                <a:latin typeface="Bookman Old Style"/>
                <a:cs typeface="Bookman Old Style"/>
              </a:defRPr>
            </a:lvl1pPr>
          </a:lstStyle>
          <a:p>
            <a:endParaRPr/>
          </a:p>
        </p:txBody>
      </p:sp>
      <p:sp>
        <p:nvSpPr>
          <p:cNvPr id="3" name="Holder 3"/>
          <p:cNvSpPr>
            <a:spLocks noGrp="1"/>
          </p:cNvSpPr>
          <p:nvPr>
            <p:ph type="body" idx="1"/>
          </p:nvPr>
        </p:nvSpPr>
        <p:spPr>
          <a:xfrm>
            <a:off x="6880416" y="1298783"/>
            <a:ext cx="4976153" cy="730969"/>
          </a:xfrm>
          <a:prstGeom prst="rect">
            <a:avLst/>
          </a:prstGeom>
        </p:spPr>
        <p:txBody>
          <a:bodyPr wrap="square" lIns="0" tIns="0" rIns="0" bIns="0">
            <a:spAutoFit/>
          </a:bodyPr>
          <a:lstStyle>
            <a:lvl1pPr>
              <a:defRPr sz="4750" b="0" i="0">
                <a:solidFill>
                  <a:schemeClr val="tx1"/>
                </a:solidFill>
                <a:latin typeface="DIN Next LT Pro"/>
                <a:cs typeface="DIN Next LT Pro"/>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4/12/2026</a:t>
            </a:fld>
            <a:endParaRPr lang="en-US" dirty="0"/>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715245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1pPr>
            <a:lvl2pPr lvl="1"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2pPr>
            <a:lvl3pPr lvl="2"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3pPr>
            <a:lvl4pPr lvl="3"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4pPr>
            <a:lvl5pPr lvl="4"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5pPr>
            <a:lvl6pPr lvl="5"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6pPr>
            <a:lvl7pPr lvl="6"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7pPr>
            <a:lvl8pPr lvl="7"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8pPr>
            <a:lvl9pPr lvl="8"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9pPr>
          </a:lstStyle>
          <a:p>
            <a:endParaRPr/>
          </a:p>
        </p:txBody>
      </p:sp>
      <p:sp>
        <p:nvSpPr>
          <p:cNvPr id="7" name="Google Shape;7;p1"/>
          <p:cNvSpPr txBox="1">
            <a:spLocks noGrp="1"/>
          </p:cNvSpPr>
          <p:nvPr>
            <p:ph type="body" idx="1"/>
          </p:nvPr>
        </p:nvSpPr>
        <p:spPr>
          <a:xfrm>
            <a:off x="950967" y="1536633"/>
            <a:ext cx="10242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821560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pn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9.png"/><Relationship Id="rId4" Type="http://schemas.openxmlformats.org/officeDocument/2006/relationships/diagramData" Target="../diagrams/data4.xml"/><Relationship Id="rId9" Type="http://schemas.openxmlformats.org/officeDocument/2006/relationships/hyperlink" Target="http://www.freewill.com/scottishrit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45.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hyperlink" Target="https://docs.google.com/document/d/182MrLbVsyrCatT8o6yI7yHPbo3p8T8gevxRFLP8y2Yg/edit?usp=sharing" TargetMode="External"/><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hyperlink" Target="https://gemini.google.com/" TargetMode="External"/><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hyperlink" Target="https://notebooklm.google/"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8" Type="http://schemas.openxmlformats.org/officeDocument/2006/relationships/hyperlink" Target="https://notebooklm.google/?gad_source=1&amp;gad_campaignid=22476587015&amp;gbraid=0AAAAA-fwSscjGkUDv2442h5BnpmHEyDBU&amp;gclid=CjwKCAiAzZ_NBhAEEiwAMtqKy0vUp3EfTkzOt0AYdJ-LkitRfrHuJtKGz6NVYqhZE9VLLaak98IGfxoC1CsQAvD_BwE" TargetMode="External"/><Relationship Id="rId3" Type="http://schemas.openxmlformats.org/officeDocument/2006/relationships/hyperlink" Target="https://bit.ly/AASR2026" TargetMode="External"/><Relationship Id="rId7" Type="http://schemas.openxmlformats.org/officeDocument/2006/relationships/hyperlink" Target="https://gemini.google.com/" TargetMode="External"/><Relationship Id="rId2" Type="http://schemas.openxmlformats.org/officeDocument/2006/relationships/notesSlide" Target="../notesSlides/notesSlide67.xml"/><Relationship Id="rId1" Type="http://schemas.openxmlformats.org/officeDocument/2006/relationships/slideLayout" Target="../slideLayouts/slideLayout42.xml"/><Relationship Id="rId6" Type="http://schemas.openxmlformats.org/officeDocument/2006/relationships/hyperlink" Target="https://docs.google.com/forms/d/1idkQdWGd23ZvPIStaExR22GHWXs6S3uxuT_DFaFekMM/copy" TargetMode="External"/><Relationship Id="rId5" Type="http://schemas.openxmlformats.org/officeDocument/2006/relationships/hyperlink" Target="https://docs.google.com/document/d/15yn-ct3R2tDiUZ3nz--X0yu7ddOJZbwR8PxGG483uGE/edit?usp=sharing" TargetMode="External"/><Relationship Id="rId4" Type="http://schemas.openxmlformats.org/officeDocument/2006/relationships/hyperlink" Target="https://docs.google.com/document/d/1YdeKzzLLEla6ZAZ3YcHL2vkXWCr7klDNwBypiJuvyq0/edit?usp=sharing" TargetMode="External"/><Relationship Id="rId9" Type="http://schemas.openxmlformats.org/officeDocument/2006/relationships/hyperlink" Target="https://www.youtube.com/watch?v=s-DFzS3eP1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064D6-FDCC-7181-11CB-30A57B9B14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0B746F-AB5D-DDEF-3CB7-7CAA684BEF22}"/>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6FE45A0-8E3B-8EDE-9EFA-46DFCC9659B0}"/>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105999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66300-BA23-3779-4C6C-F84F737104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A4B351-339F-B448-0709-E619C0A4BBAA}"/>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512235F-4628-4DFB-646D-4C31772952A6}"/>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3480823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3D31-5646-1AB5-DE9E-85B7F0B39B4B}"/>
              </a:ext>
            </a:extLst>
          </p:cNvPr>
          <p:cNvSpPr>
            <a:spLocks noGrp="1"/>
          </p:cNvSpPr>
          <p:nvPr>
            <p:ph type="title"/>
          </p:nvPr>
        </p:nvSpPr>
        <p:spPr>
          <a:xfrm>
            <a:off x="838200" y="3516569"/>
            <a:ext cx="10515600" cy="2852737"/>
          </a:xfrm>
        </p:spPr>
        <p:txBody>
          <a:bodyPr/>
          <a:lstStyle/>
          <a:p>
            <a:pPr algn="ctr"/>
            <a:r>
              <a:rPr lang="en-US" dirty="0"/>
              <a:t>Topics DO Matter</a:t>
            </a:r>
            <a:br>
              <a:rPr lang="en-US" dirty="0"/>
            </a:br>
            <a:r>
              <a:rPr lang="en-US" sz="4000" i="1" dirty="0"/>
              <a:t>Choose Wisely!</a:t>
            </a:r>
            <a:br>
              <a:rPr lang="en-US" dirty="0"/>
            </a:br>
            <a:endParaRPr lang="en-US" dirty="0"/>
          </a:p>
        </p:txBody>
      </p:sp>
    </p:spTree>
    <p:extLst>
      <p:ext uri="{BB962C8B-B14F-4D97-AF65-F5344CB8AC3E}">
        <p14:creationId xmlns:p14="http://schemas.microsoft.com/office/powerpoint/2010/main" val="411812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28D2A-6BDD-665D-A5CA-B69CA7AAF8A6}"/>
              </a:ext>
            </a:extLst>
          </p:cNvPr>
          <p:cNvPicPr>
            <a:picLocks noChangeAspect="1"/>
          </p:cNvPicPr>
          <p:nvPr/>
        </p:nvPicPr>
        <p:blipFill>
          <a:blip r:embed="rId3">
            <a:extLst>
              <a:ext uri="{28A0092B-C50C-407E-A947-70E740481C1C}">
                <a14:useLocalDpi xmlns:a14="http://schemas.microsoft.com/office/drawing/2010/main" val="0"/>
              </a:ext>
            </a:extLst>
          </a:blip>
          <a:srcRect l="9813" r="7475"/>
          <a:stretch>
            <a:fillRect/>
          </a:stretch>
        </p:blipFill>
        <p:spPr>
          <a:xfrm>
            <a:off x="4193830" y="1644188"/>
            <a:ext cx="3804340" cy="3069479"/>
          </a:xfrm>
          <a:prstGeom prst="rect">
            <a:avLst/>
          </a:prstGeom>
        </p:spPr>
      </p:pic>
      <p:sp>
        <p:nvSpPr>
          <p:cNvPr id="3" name="Rectangle 2">
            <a:extLst>
              <a:ext uri="{FF2B5EF4-FFF2-40B4-BE49-F238E27FC236}">
                <a16:creationId xmlns:a16="http://schemas.microsoft.com/office/drawing/2014/main" id="{8EBD0939-B980-9455-DD18-C4D794CB9CAB}"/>
              </a:ext>
            </a:extLst>
          </p:cNvPr>
          <p:cNvSpPr/>
          <p:nvPr/>
        </p:nvSpPr>
        <p:spPr>
          <a:xfrm>
            <a:off x="3700151" y="164741"/>
            <a:ext cx="4791697" cy="1323439"/>
          </a:xfrm>
          <a:prstGeom prst="rect">
            <a:avLst/>
          </a:prstGeom>
          <a:noFill/>
        </p:spPr>
        <p:txBody>
          <a:bodyPr wrap="none" lIns="91440" tIns="45720" rIns="91440" bIns="45720">
            <a:spAutoFit/>
          </a:bodyPr>
          <a:lstStyle/>
          <a:p>
            <a:pPr algn="ctr"/>
            <a:r>
              <a:rPr lang="en-US" sz="8000" b="1" u="sng"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BELIEVE</a:t>
            </a:r>
          </a:p>
        </p:txBody>
      </p:sp>
      <p:sp>
        <p:nvSpPr>
          <p:cNvPr id="5" name="Rectangle 4">
            <a:extLst>
              <a:ext uri="{FF2B5EF4-FFF2-40B4-BE49-F238E27FC236}">
                <a16:creationId xmlns:a16="http://schemas.microsoft.com/office/drawing/2014/main" id="{42EE1C77-4290-9A33-D188-D7C9DDA5C4E1}"/>
              </a:ext>
            </a:extLst>
          </p:cNvPr>
          <p:cNvSpPr/>
          <p:nvPr/>
        </p:nvSpPr>
        <p:spPr>
          <a:xfrm>
            <a:off x="2104361" y="4659814"/>
            <a:ext cx="7983276" cy="1107996"/>
          </a:xfrm>
          <a:prstGeom prst="rect">
            <a:avLst/>
          </a:prstGeom>
          <a:noFill/>
        </p:spPr>
        <p:txBody>
          <a:bodyPr wrap="none" lIns="91440" tIns="45720" rIns="91440" bIns="45720">
            <a:spAutoFit/>
          </a:bodyPr>
          <a:lstStyle/>
          <a:p>
            <a:pPr algn="ctr"/>
            <a:r>
              <a:rPr lang="en-US" sz="66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Membership Matters</a:t>
            </a:r>
            <a:endParaRPr lang="en-US" sz="66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299055F-6364-D181-B169-2ECC7CA9833C}"/>
              </a:ext>
            </a:extLst>
          </p:cNvPr>
          <p:cNvSpPr txBox="1"/>
          <p:nvPr/>
        </p:nvSpPr>
        <p:spPr>
          <a:xfrm>
            <a:off x="3484605" y="5767810"/>
            <a:ext cx="6008141" cy="769441"/>
          </a:xfrm>
          <a:prstGeom prst="rect">
            <a:avLst/>
          </a:prstGeom>
          <a:noFill/>
        </p:spPr>
        <p:txBody>
          <a:bodyPr wrap="square" rtlCol="0">
            <a:spAutoFit/>
          </a:bodyPr>
          <a:lstStyle/>
          <a:p>
            <a:r>
              <a:rPr lang="en-US" sz="4400" dirty="0">
                <a:solidFill>
                  <a:schemeClr val="bg1"/>
                </a:solidFill>
              </a:rPr>
              <a:t>Bob Weatherford, 33°</a:t>
            </a:r>
          </a:p>
        </p:txBody>
      </p:sp>
    </p:spTree>
    <p:extLst>
      <p:ext uri="{BB962C8B-B14F-4D97-AF65-F5344CB8AC3E}">
        <p14:creationId xmlns:p14="http://schemas.microsoft.com/office/powerpoint/2010/main" val="784775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093044-44A7-6F47-2033-6A25CA0DC587}"/>
              </a:ext>
            </a:extLst>
          </p:cNvPr>
          <p:cNvSpPr/>
          <p:nvPr/>
        </p:nvSpPr>
        <p:spPr>
          <a:xfrm>
            <a:off x="2194804" y="174708"/>
            <a:ext cx="7802392"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 Battle on Three Fronts</a:t>
            </a:r>
          </a:p>
        </p:txBody>
      </p:sp>
      <p:pic>
        <p:nvPicPr>
          <p:cNvPr id="6" name="Picture 5">
            <a:extLst>
              <a:ext uri="{FF2B5EF4-FFF2-40B4-BE49-F238E27FC236}">
                <a16:creationId xmlns:a16="http://schemas.microsoft.com/office/drawing/2014/main" id="{22629409-7EC9-C9A2-B869-15A2202E4767}"/>
              </a:ext>
            </a:extLst>
          </p:cNvPr>
          <p:cNvPicPr>
            <a:picLocks noChangeAspect="1"/>
          </p:cNvPicPr>
          <p:nvPr/>
        </p:nvPicPr>
        <p:blipFill>
          <a:blip r:embed="rId3"/>
          <a:stretch>
            <a:fillRect/>
          </a:stretch>
        </p:blipFill>
        <p:spPr>
          <a:xfrm>
            <a:off x="3073664" y="1116573"/>
            <a:ext cx="2322617" cy="1889063"/>
          </a:xfrm>
          <a:prstGeom prst="rect">
            <a:avLst/>
          </a:prstGeom>
        </p:spPr>
      </p:pic>
      <p:pic>
        <p:nvPicPr>
          <p:cNvPr id="7" name="Picture 6">
            <a:extLst>
              <a:ext uri="{FF2B5EF4-FFF2-40B4-BE49-F238E27FC236}">
                <a16:creationId xmlns:a16="http://schemas.microsoft.com/office/drawing/2014/main" id="{3A832E05-8981-71DC-1198-DD4124EE3675}"/>
              </a:ext>
            </a:extLst>
          </p:cNvPr>
          <p:cNvPicPr>
            <a:picLocks noChangeAspect="1"/>
          </p:cNvPicPr>
          <p:nvPr/>
        </p:nvPicPr>
        <p:blipFill>
          <a:blip r:embed="rId4"/>
          <a:stretch>
            <a:fillRect/>
          </a:stretch>
        </p:blipFill>
        <p:spPr>
          <a:xfrm>
            <a:off x="3073664" y="3052363"/>
            <a:ext cx="2322617" cy="1874824"/>
          </a:xfrm>
          <a:prstGeom prst="rect">
            <a:avLst/>
          </a:prstGeom>
        </p:spPr>
      </p:pic>
      <p:pic>
        <p:nvPicPr>
          <p:cNvPr id="8" name="Picture 7">
            <a:extLst>
              <a:ext uri="{FF2B5EF4-FFF2-40B4-BE49-F238E27FC236}">
                <a16:creationId xmlns:a16="http://schemas.microsoft.com/office/drawing/2014/main" id="{66A4115B-DA06-CDCF-5646-CC878269F5FA}"/>
              </a:ext>
            </a:extLst>
          </p:cNvPr>
          <p:cNvPicPr>
            <a:picLocks noChangeAspect="1"/>
          </p:cNvPicPr>
          <p:nvPr/>
        </p:nvPicPr>
        <p:blipFill>
          <a:blip r:embed="rId5"/>
          <a:stretch>
            <a:fillRect/>
          </a:stretch>
        </p:blipFill>
        <p:spPr>
          <a:xfrm>
            <a:off x="3073664" y="4927187"/>
            <a:ext cx="2322617" cy="1661235"/>
          </a:xfrm>
          <a:prstGeom prst="rect">
            <a:avLst/>
          </a:prstGeom>
        </p:spPr>
      </p:pic>
      <p:sp>
        <p:nvSpPr>
          <p:cNvPr id="9" name="TextBox 8">
            <a:extLst>
              <a:ext uri="{FF2B5EF4-FFF2-40B4-BE49-F238E27FC236}">
                <a16:creationId xmlns:a16="http://schemas.microsoft.com/office/drawing/2014/main" id="{BA1ABED3-ED1B-2333-5EB9-A2BBE38E12A7}"/>
              </a:ext>
            </a:extLst>
          </p:cNvPr>
          <p:cNvSpPr txBox="1"/>
          <p:nvPr/>
        </p:nvSpPr>
        <p:spPr>
          <a:xfrm>
            <a:off x="5857103" y="1620448"/>
            <a:ext cx="3076832" cy="830997"/>
          </a:xfrm>
          <a:prstGeom prst="rect">
            <a:avLst/>
          </a:prstGeom>
          <a:noFill/>
        </p:spPr>
        <p:txBody>
          <a:bodyPr wrap="square" rtlCol="0">
            <a:spAutoFit/>
          </a:bodyPr>
          <a:lstStyle/>
          <a:p>
            <a:r>
              <a:rPr lang="en-US" sz="4800" dirty="0">
                <a:solidFill>
                  <a:schemeClr val="bg1"/>
                </a:solidFill>
              </a:rPr>
              <a:t>Death</a:t>
            </a:r>
          </a:p>
        </p:txBody>
      </p:sp>
      <p:sp>
        <p:nvSpPr>
          <p:cNvPr id="10" name="TextBox 9">
            <a:extLst>
              <a:ext uri="{FF2B5EF4-FFF2-40B4-BE49-F238E27FC236}">
                <a16:creationId xmlns:a16="http://schemas.microsoft.com/office/drawing/2014/main" id="{4D3000F8-AEC6-0A5D-1374-0F816326D491}"/>
              </a:ext>
            </a:extLst>
          </p:cNvPr>
          <p:cNvSpPr txBox="1"/>
          <p:nvPr/>
        </p:nvSpPr>
        <p:spPr>
          <a:xfrm>
            <a:off x="5857102" y="3574276"/>
            <a:ext cx="3768811" cy="830997"/>
          </a:xfrm>
          <a:prstGeom prst="rect">
            <a:avLst/>
          </a:prstGeom>
          <a:noFill/>
        </p:spPr>
        <p:txBody>
          <a:bodyPr wrap="square" rtlCol="0">
            <a:spAutoFit/>
          </a:bodyPr>
          <a:lstStyle/>
          <a:p>
            <a:r>
              <a:rPr lang="en-US" sz="4800" dirty="0">
                <a:solidFill>
                  <a:schemeClr val="bg1"/>
                </a:solidFill>
              </a:rPr>
              <a:t>Suspensions</a:t>
            </a:r>
          </a:p>
        </p:txBody>
      </p:sp>
      <p:sp>
        <p:nvSpPr>
          <p:cNvPr id="11" name="TextBox 10">
            <a:extLst>
              <a:ext uri="{FF2B5EF4-FFF2-40B4-BE49-F238E27FC236}">
                <a16:creationId xmlns:a16="http://schemas.microsoft.com/office/drawing/2014/main" id="{9349590D-0F01-F961-2DF1-1A712DEFEA53}"/>
              </a:ext>
            </a:extLst>
          </p:cNvPr>
          <p:cNvSpPr txBox="1"/>
          <p:nvPr/>
        </p:nvSpPr>
        <p:spPr>
          <a:xfrm>
            <a:off x="5857103" y="5237552"/>
            <a:ext cx="3076832" cy="830997"/>
          </a:xfrm>
          <a:prstGeom prst="rect">
            <a:avLst/>
          </a:prstGeom>
          <a:noFill/>
        </p:spPr>
        <p:txBody>
          <a:bodyPr wrap="square" rtlCol="0">
            <a:spAutoFit/>
          </a:bodyPr>
          <a:lstStyle/>
          <a:p>
            <a:r>
              <a:rPr lang="en-US" sz="4800" dirty="0">
                <a:solidFill>
                  <a:schemeClr val="bg1"/>
                </a:solidFill>
              </a:rPr>
              <a:t>Demits</a:t>
            </a:r>
          </a:p>
        </p:txBody>
      </p:sp>
    </p:spTree>
    <p:extLst>
      <p:ext uri="{BB962C8B-B14F-4D97-AF65-F5344CB8AC3E}">
        <p14:creationId xmlns:p14="http://schemas.microsoft.com/office/powerpoint/2010/main" val="345837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55AD9-8CF3-55DF-0DD8-D687AB7244C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09610A-DBC1-351E-2994-C3B999177189}"/>
              </a:ext>
            </a:extLst>
          </p:cNvPr>
          <p:cNvSpPr/>
          <p:nvPr/>
        </p:nvSpPr>
        <p:spPr>
          <a:xfrm>
            <a:off x="2501009" y="174708"/>
            <a:ext cx="7189982" cy="1261884"/>
          </a:xfrm>
          <a:prstGeom prst="rect">
            <a:avLst/>
          </a:prstGeom>
          <a:noFill/>
        </p:spPr>
        <p:txBody>
          <a:bodyPr wrap="none" lIns="91440" tIns="45720" rIns="91440" bIns="4572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ORIENT &amp; VALLEY </a:t>
            </a:r>
          </a:p>
          <a:p>
            <a:pPr algn="ctr"/>
            <a:r>
              <a:rPr lang="en-US" sz="4000" b="1" i="1" dirty="0">
                <a:solidFill>
                  <a:schemeClr val="bg1"/>
                </a:solidFill>
                <a:latin typeface="Times New Roman" panose="02020603050405020304" pitchFamily="18" charset="0"/>
                <a:cs typeface="Times New Roman" panose="02020603050405020304" pitchFamily="18" charset="0"/>
              </a:rPr>
              <a:t>MEMBERSHIP COMMITTEES</a:t>
            </a:r>
          </a:p>
        </p:txBody>
      </p:sp>
      <p:pic>
        <p:nvPicPr>
          <p:cNvPr id="1026" name="Picture 2" descr="How to Avoid Shaking Hands">
            <a:extLst>
              <a:ext uri="{FF2B5EF4-FFF2-40B4-BE49-F238E27FC236}">
                <a16:creationId xmlns:a16="http://schemas.microsoft.com/office/drawing/2014/main" id="{A35362E4-E8C8-4FE5-3C00-D38ED8B9FF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7" r="22425"/>
          <a:stretch>
            <a:fillRect/>
          </a:stretch>
        </p:blipFill>
        <p:spPr bwMode="auto">
          <a:xfrm>
            <a:off x="7438769" y="1448719"/>
            <a:ext cx="2150076" cy="2133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ch Are The Key Employee Retention Stats Of 2025? - eLearning Industry">
            <a:extLst>
              <a:ext uri="{FF2B5EF4-FFF2-40B4-BE49-F238E27FC236}">
                <a16:creationId xmlns:a16="http://schemas.microsoft.com/office/drawing/2014/main" id="{0E02D319-AA9B-877E-4719-782356A77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64" t="6885" r="4418"/>
          <a:stretch>
            <a:fillRect/>
          </a:stretch>
        </p:blipFill>
        <p:spPr bwMode="auto">
          <a:xfrm>
            <a:off x="7438769" y="3175686"/>
            <a:ext cx="2150076" cy="1929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800+ Puzzle Pieces To Place Concepts ...">
            <a:extLst>
              <a:ext uri="{FF2B5EF4-FFF2-40B4-BE49-F238E27FC236}">
                <a16:creationId xmlns:a16="http://schemas.microsoft.com/office/drawing/2014/main" id="{E5D16D70-01B9-3FB0-AD07-CD5B21ABF6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917"/>
          <a:stretch>
            <a:fillRect/>
          </a:stretch>
        </p:blipFill>
        <p:spPr bwMode="auto">
          <a:xfrm>
            <a:off x="7438769" y="4889522"/>
            <a:ext cx="2150076"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AE661D-C6DB-C968-292F-F2FDF0F3B77E}"/>
              </a:ext>
            </a:extLst>
          </p:cNvPr>
          <p:cNvSpPr txBox="1"/>
          <p:nvPr/>
        </p:nvSpPr>
        <p:spPr>
          <a:xfrm>
            <a:off x="3237470" y="1890640"/>
            <a:ext cx="3659659" cy="830997"/>
          </a:xfrm>
          <a:prstGeom prst="rect">
            <a:avLst/>
          </a:prstGeom>
          <a:noFill/>
        </p:spPr>
        <p:txBody>
          <a:bodyPr wrap="square" rtlCol="0">
            <a:spAutoFit/>
          </a:bodyPr>
          <a:lstStyle/>
          <a:p>
            <a:r>
              <a:rPr lang="en-US" sz="4800" dirty="0">
                <a:solidFill>
                  <a:schemeClr val="bg1"/>
                </a:solidFill>
              </a:rPr>
              <a:t>Engagement</a:t>
            </a:r>
          </a:p>
        </p:txBody>
      </p:sp>
      <p:sp>
        <p:nvSpPr>
          <p:cNvPr id="3" name="TextBox 2">
            <a:extLst>
              <a:ext uri="{FF2B5EF4-FFF2-40B4-BE49-F238E27FC236}">
                <a16:creationId xmlns:a16="http://schemas.microsoft.com/office/drawing/2014/main" id="{1DFB860E-DF36-7E8C-24F7-CF2754DDE2D5}"/>
              </a:ext>
            </a:extLst>
          </p:cNvPr>
          <p:cNvSpPr txBox="1"/>
          <p:nvPr/>
        </p:nvSpPr>
        <p:spPr>
          <a:xfrm>
            <a:off x="3528883" y="3537008"/>
            <a:ext cx="3076832" cy="830997"/>
          </a:xfrm>
          <a:prstGeom prst="rect">
            <a:avLst/>
          </a:prstGeom>
          <a:noFill/>
        </p:spPr>
        <p:txBody>
          <a:bodyPr wrap="square" rtlCol="0">
            <a:spAutoFit/>
          </a:bodyPr>
          <a:lstStyle/>
          <a:p>
            <a:r>
              <a:rPr lang="en-US" sz="4800" dirty="0">
                <a:solidFill>
                  <a:schemeClr val="bg1"/>
                </a:solidFill>
              </a:rPr>
              <a:t>Retention</a:t>
            </a:r>
          </a:p>
        </p:txBody>
      </p:sp>
      <p:sp>
        <p:nvSpPr>
          <p:cNvPr id="5" name="TextBox 4">
            <a:extLst>
              <a:ext uri="{FF2B5EF4-FFF2-40B4-BE49-F238E27FC236}">
                <a16:creationId xmlns:a16="http://schemas.microsoft.com/office/drawing/2014/main" id="{EC6762AA-53C3-0429-D18E-05362851AF06}"/>
              </a:ext>
            </a:extLst>
          </p:cNvPr>
          <p:cNvSpPr txBox="1"/>
          <p:nvPr/>
        </p:nvSpPr>
        <p:spPr>
          <a:xfrm>
            <a:off x="3237470" y="5234734"/>
            <a:ext cx="3659659" cy="830997"/>
          </a:xfrm>
          <a:prstGeom prst="rect">
            <a:avLst/>
          </a:prstGeom>
          <a:noFill/>
        </p:spPr>
        <p:txBody>
          <a:bodyPr wrap="square" rtlCol="0">
            <a:spAutoFit/>
          </a:bodyPr>
          <a:lstStyle/>
          <a:p>
            <a:r>
              <a:rPr lang="en-US" sz="4800" dirty="0">
                <a:solidFill>
                  <a:schemeClr val="bg1"/>
                </a:solidFill>
              </a:rPr>
              <a:t>Restoration</a:t>
            </a:r>
          </a:p>
        </p:txBody>
      </p:sp>
    </p:spTree>
    <p:extLst>
      <p:ext uri="{BB962C8B-B14F-4D97-AF65-F5344CB8AC3E}">
        <p14:creationId xmlns:p14="http://schemas.microsoft.com/office/powerpoint/2010/main" val="2026315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01ACEE-6CEC-6096-4C61-C10FC3A3AFC4}"/>
              </a:ext>
            </a:extLst>
          </p:cNvPr>
          <p:cNvSpPr/>
          <p:nvPr/>
        </p:nvSpPr>
        <p:spPr>
          <a:xfrm>
            <a:off x="3649733" y="1715584"/>
            <a:ext cx="4892534" cy="342683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052" name="Picture 4" descr="WHO ARE FREEMASONS? – Pampa Masonic Lodge No. 966">
            <a:extLst>
              <a:ext uri="{FF2B5EF4-FFF2-40B4-BE49-F238E27FC236}">
                <a16:creationId xmlns:a16="http://schemas.microsoft.com/office/drawing/2014/main" id="{D1124415-E0BF-519A-0FD8-7F43F4AD7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519" y="1884678"/>
            <a:ext cx="4632962" cy="3088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CD4C89-1BE7-E2B7-FCED-D02CECD4B19C}"/>
              </a:ext>
            </a:extLst>
          </p:cNvPr>
          <p:cNvPicPr>
            <a:picLocks noChangeAspect="1"/>
          </p:cNvPicPr>
          <p:nvPr/>
        </p:nvPicPr>
        <p:blipFill>
          <a:blip r:embed="rId4"/>
          <a:stretch>
            <a:fillRect/>
          </a:stretch>
        </p:blipFill>
        <p:spPr>
          <a:xfrm>
            <a:off x="3089189" y="5311509"/>
            <a:ext cx="6013621" cy="1503405"/>
          </a:xfrm>
          <a:prstGeom prst="rect">
            <a:avLst/>
          </a:prstGeom>
        </p:spPr>
      </p:pic>
      <p:sp>
        <p:nvSpPr>
          <p:cNvPr id="7" name="Rectangle 6">
            <a:extLst>
              <a:ext uri="{FF2B5EF4-FFF2-40B4-BE49-F238E27FC236}">
                <a16:creationId xmlns:a16="http://schemas.microsoft.com/office/drawing/2014/main" id="{1B00A599-0A2A-6487-1188-4EB346A1A69A}"/>
              </a:ext>
            </a:extLst>
          </p:cNvPr>
          <p:cNvSpPr/>
          <p:nvPr/>
        </p:nvSpPr>
        <p:spPr>
          <a:xfrm>
            <a:off x="3296531" y="415136"/>
            <a:ext cx="5299912"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Welcome Home</a:t>
            </a:r>
          </a:p>
        </p:txBody>
      </p:sp>
    </p:spTree>
    <p:extLst>
      <p:ext uri="{BB962C8B-B14F-4D97-AF65-F5344CB8AC3E}">
        <p14:creationId xmlns:p14="http://schemas.microsoft.com/office/powerpoint/2010/main" val="1751262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C3E8B9-4993-1B1B-23CE-3806022ABB7C}"/>
              </a:ext>
            </a:extLst>
          </p:cNvPr>
          <p:cNvPicPr>
            <a:picLocks noChangeAspect="1"/>
          </p:cNvPicPr>
          <p:nvPr/>
        </p:nvPicPr>
        <p:blipFill>
          <a:blip r:embed="rId3"/>
          <a:srcRect t="2989" b="-1389"/>
          <a:stretch>
            <a:fillRect/>
          </a:stretch>
        </p:blipFill>
        <p:spPr>
          <a:xfrm>
            <a:off x="0" y="0"/>
            <a:ext cx="12917329" cy="6981568"/>
          </a:xfrm>
          <a:prstGeom prst="rect">
            <a:avLst/>
          </a:prstGeom>
        </p:spPr>
      </p:pic>
    </p:spTree>
    <p:extLst>
      <p:ext uri="{BB962C8B-B14F-4D97-AF65-F5344CB8AC3E}">
        <p14:creationId xmlns:p14="http://schemas.microsoft.com/office/powerpoint/2010/main" val="237149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86A17-E551-8BBB-3FB5-4D58046FD563}"/>
              </a:ext>
            </a:extLst>
          </p:cNvPr>
          <p:cNvPicPr>
            <a:picLocks noChangeAspect="1"/>
          </p:cNvPicPr>
          <p:nvPr/>
        </p:nvPicPr>
        <p:blipFill>
          <a:blip r:embed="rId3"/>
          <a:stretch>
            <a:fillRect/>
          </a:stretch>
        </p:blipFill>
        <p:spPr>
          <a:xfrm>
            <a:off x="2575189" y="1981125"/>
            <a:ext cx="6857845" cy="3950118"/>
          </a:xfrm>
          <a:prstGeom prst="rect">
            <a:avLst/>
          </a:prstGeom>
        </p:spPr>
      </p:pic>
      <p:sp>
        <p:nvSpPr>
          <p:cNvPr id="5" name="Rectangle 4">
            <a:extLst>
              <a:ext uri="{FF2B5EF4-FFF2-40B4-BE49-F238E27FC236}">
                <a16:creationId xmlns:a16="http://schemas.microsoft.com/office/drawing/2014/main" id="{C0757C8F-77D0-7FEB-FD5B-3656234CEF80}"/>
              </a:ext>
            </a:extLst>
          </p:cNvPr>
          <p:cNvSpPr/>
          <p:nvPr/>
        </p:nvSpPr>
        <p:spPr>
          <a:xfrm>
            <a:off x="2661368" y="607194"/>
            <a:ext cx="6685485"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Closing &amp; Questions</a:t>
            </a:r>
          </a:p>
        </p:txBody>
      </p:sp>
    </p:spTree>
    <p:extLst>
      <p:ext uri="{BB962C8B-B14F-4D97-AF65-F5344CB8AC3E}">
        <p14:creationId xmlns:p14="http://schemas.microsoft.com/office/powerpoint/2010/main" val="13626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F0D2-3ADC-FDB9-24FF-6C02335218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12D747-3C32-BC41-E2BE-CD87D1B65A94}"/>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F500A8B-7A00-0C57-F94D-EEBAFEF0AE51}"/>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311910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2E8"/>
        </a:solidFill>
        <a:effectLst/>
      </p:bgPr>
    </p:bg>
    <p:spTree>
      <p:nvGrpSpPr>
        <p:cNvPr id="1" name="">
          <a:extLst>
            <a:ext uri="{FF2B5EF4-FFF2-40B4-BE49-F238E27FC236}">
              <a16:creationId xmlns:a16="http://schemas.microsoft.com/office/drawing/2014/main" id="{60B3EB83-206A-05E8-5653-039DAF2E92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6593BE-4E68-C68C-21A7-5D36DE56FBA1}"/>
              </a:ext>
            </a:extLst>
          </p:cNvPr>
          <p:cNvSpPr/>
          <p:nvPr/>
        </p:nvSpPr>
        <p:spPr>
          <a:xfrm>
            <a:off x="1588" y="0"/>
            <a:ext cx="12188952" cy="365760"/>
          </a:xfrm>
          <a:prstGeom prst="rect">
            <a:avLst/>
          </a:prstGeom>
          <a:solidFill>
            <a:srgbClr val="3652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sp>
        <p:nvSpPr>
          <p:cNvPr id="3" name="Rectangle 2">
            <a:extLst>
              <a:ext uri="{FF2B5EF4-FFF2-40B4-BE49-F238E27FC236}">
                <a16:creationId xmlns:a16="http://schemas.microsoft.com/office/drawing/2014/main" id="{66A65852-A73E-BFDC-8FCB-54C6559E1E49}"/>
              </a:ext>
            </a:extLst>
          </p:cNvPr>
          <p:cNvSpPr/>
          <p:nvPr/>
        </p:nvSpPr>
        <p:spPr>
          <a:xfrm>
            <a:off x="1588" y="6492240"/>
            <a:ext cx="12188952" cy="365760"/>
          </a:xfrm>
          <a:prstGeom prst="rect">
            <a:avLst/>
          </a:prstGeom>
          <a:solidFill>
            <a:srgbClr val="4A6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pic>
        <p:nvPicPr>
          <p:cNvPr id="4" name="Picture 3" descr="RiteWorks Logo.png">
            <a:extLst>
              <a:ext uri="{FF2B5EF4-FFF2-40B4-BE49-F238E27FC236}">
                <a16:creationId xmlns:a16="http://schemas.microsoft.com/office/drawing/2014/main" id="{C48C225C-FB07-6F18-7B0B-60EF32662229}"/>
              </a:ext>
            </a:extLst>
          </p:cNvPr>
          <p:cNvPicPr>
            <a:picLocks noGrp="1" noRot="1" noChangeAspect="1" noMove="1" noResize="1" noEditPoints="1" noAdjustHandles="1" noChangeArrowheads="1" noChangeShapeType="1" noCrop="1"/>
          </p:cNvPicPr>
          <p:nvPr/>
        </p:nvPicPr>
        <p:blipFill>
          <a:blip r:embed="rId2">
            <a:alphaModFix amt="25000"/>
          </a:blip>
          <a:stretch>
            <a:fillRect/>
          </a:stretch>
        </p:blipFill>
        <p:spPr>
          <a:xfrm>
            <a:off x="132522" y="1082044"/>
            <a:ext cx="11926957" cy="4693912"/>
          </a:xfrm>
          <a:prstGeom prst="rect">
            <a:avLst/>
          </a:prstGeom>
          <a:effectLst>
            <a:outerShdw blurRad="50800" dist="50800" dir="5400000" algn="ctr" rotWithShape="0">
              <a:srgbClr val="000000">
                <a:alpha val="0"/>
              </a:srgbClr>
            </a:outerShdw>
          </a:effectLst>
        </p:spPr>
      </p:pic>
      <p:sp>
        <p:nvSpPr>
          <p:cNvPr id="5" name="TextBox 4">
            <a:extLst>
              <a:ext uri="{FF2B5EF4-FFF2-40B4-BE49-F238E27FC236}">
                <a16:creationId xmlns:a16="http://schemas.microsoft.com/office/drawing/2014/main" id="{7C567CC7-F55A-A59B-531E-A882946B5DCC}"/>
              </a:ext>
            </a:extLst>
          </p:cNvPr>
          <p:cNvSpPr txBox="1"/>
          <p:nvPr/>
        </p:nvSpPr>
        <p:spPr>
          <a:xfrm>
            <a:off x="1" y="1273420"/>
            <a:ext cx="12190540" cy="2554545"/>
          </a:xfrm>
          <a:prstGeom prst="rect">
            <a:avLst/>
          </a:prstGeom>
          <a:solidFill>
            <a:srgbClr val="F5F2E8">
              <a:alpha val="50336"/>
            </a:srgbClr>
          </a:solidFill>
        </p:spPr>
        <p:txBody>
          <a:bodyPr wrap="square" rtlCol="0">
            <a:spAutoFit/>
          </a:bodyPr>
          <a:lstStyle/>
          <a:p>
            <a:pPr algn="ctr" defTabSz="609585"/>
            <a:r>
              <a:rPr lang="en-US" sz="8000" b="1" dirty="0">
                <a:solidFill>
                  <a:prstClr val="black"/>
                </a:solidFill>
                <a:latin typeface="Gill Sans MT" panose="020B0502020104020203"/>
              </a:rPr>
              <a:t>Scottish Rite Research Society Updates</a:t>
            </a:r>
          </a:p>
        </p:txBody>
      </p:sp>
    </p:spTree>
    <p:extLst>
      <p:ext uri="{BB962C8B-B14F-4D97-AF65-F5344CB8AC3E}">
        <p14:creationId xmlns:p14="http://schemas.microsoft.com/office/powerpoint/2010/main" val="42422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71B5-050D-F0A7-4A8F-76339FF1C88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ABB1EEA-895C-2FD4-15A9-D2EA6576CB26}"/>
              </a:ext>
            </a:extLst>
          </p:cNvPr>
          <p:cNvSpPr/>
          <p:nvPr/>
        </p:nvSpPr>
        <p:spPr>
          <a:xfrm>
            <a:off x="876123" y="350586"/>
            <a:ext cx="10439781" cy="1323439"/>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Supreme Council</a:t>
            </a:r>
          </a:p>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Membership Services  Committee</a:t>
            </a:r>
            <a:endParaRPr lang="en-US" sz="4000" b="1" cap="none" spc="50" dirty="0">
              <a:ln w="0"/>
              <a:solidFill>
                <a:schemeClr val="bg2"/>
              </a:solidFill>
              <a:effectLst>
                <a:innerShdw blurRad="63500" dist="50800" dir="13500000">
                  <a:srgbClr val="000000">
                    <a:alpha val="50000"/>
                  </a:srgbClr>
                </a:innerShdw>
              </a:effectLst>
              <a:latin typeface="Trajan Pro 3" panose="02020502050503020301" pitchFamily="18" charset="0"/>
            </a:endParaRPr>
          </a:p>
        </p:txBody>
      </p:sp>
      <p:sp>
        <p:nvSpPr>
          <p:cNvPr id="8" name="TextBox 7">
            <a:extLst>
              <a:ext uri="{FF2B5EF4-FFF2-40B4-BE49-F238E27FC236}">
                <a16:creationId xmlns:a16="http://schemas.microsoft.com/office/drawing/2014/main" id="{A91626F4-E687-CD1D-2C4D-DA3EEE582AF3}"/>
              </a:ext>
            </a:extLst>
          </p:cNvPr>
          <p:cNvSpPr txBox="1"/>
          <p:nvPr/>
        </p:nvSpPr>
        <p:spPr>
          <a:xfrm>
            <a:off x="2259227" y="1905506"/>
            <a:ext cx="7673546" cy="3046988"/>
          </a:xfrm>
          <a:prstGeom prst="rect">
            <a:avLst/>
          </a:prstGeom>
          <a:noFill/>
        </p:spPr>
        <p:txBody>
          <a:bodyPr wrap="square" rtlCol="0">
            <a:spAutoFit/>
          </a:bodyPr>
          <a:lstStyle/>
          <a:p>
            <a:pPr algn="ctr"/>
            <a:r>
              <a:rPr lang="en-US" sz="4800" dirty="0">
                <a:solidFill>
                  <a:schemeClr val="bg1"/>
                </a:solidFill>
              </a:rPr>
              <a:t>Alan W. Adkins, </a:t>
            </a:r>
            <a:r>
              <a:rPr lang="en-US" sz="4800" i="1" dirty="0">
                <a:solidFill>
                  <a:schemeClr val="bg1"/>
                </a:solidFill>
              </a:rPr>
              <a:t>Chairman</a:t>
            </a:r>
            <a:br>
              <a:rPr lang="en-US" sz="4800" dirty="0">
                <a:solidFill>
                  <a:schemeClr val="bg1"/>
                </a:solidFill>
              </a:rPr>
            </a:br>
            <a:r>
              <a:rPr lang="en-US" sz="4800" dirty="0">
                <a:solidFill>
                  <a:schemeClr val="bg1"/>
                </a:solidFill>
              </a:rPr>
              <a:t>Billy W. Sloan</a:t>
            </a:r>
            <a:br>
              <a:rPr lang="en-US" sz="4800" dirty="0">
                <a:solidFill>
                  <a:schemeClr val="bg1"/>
                </a:solidFill>
              </a:rPr>
            </a:br>
            <a:r>
              <a:rPr lang="en-US" sz="4800" dirty="0">
                <a:solidFill>
                  <a:schemeClr val="bg1"/>
                </a:solidFill>
              </a:rPr>
              <a:t>Karl J. Hinkle</a:t>
            </a:r>
            <a:br>
              <a:rPr lang="en-US" sz="4800" dirty="0">
                <a:solidFill>
                  <a:schemeClr val="bg1"/>
                </a:solidFill>
              </a:rPr>
            </a:br>
            <a:r>
              <a:rPr lang="en-US" sz="4800" dirty="0">
                <a:solidFill>
                  <a:schemeClr val="bg1"/>
                </a:solidFill>
              </a:rPr>
              <a:t>Roger B. Nelson</a:t>
            </a:r>
          </a:p>
        </p:txBody>
      </p:sp>
    </p:spTree>
    <p:extLst>
      <p:ext uri="{BB962C8B-B14F-4D97-AF65-F5344CB8AC3E}">
        <p14:creationId xmlns:p14="http://schemas.microsoft.com/office/powerpoint/2010/main" val="1893692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2E8"/>
        </a:solidFill>
        <a:effectLst/>
      </p:bgPr>
    </p:bg>
    <p:spTree>
      <p:nvGrpSpPr>
        <p:cNvPr id="1" name="">
          <a:extLst>
            <a:ext uri="{FF2B5EF4-FFF2-40B4-BE49-F238E27FC236}">
              <a16:creationId xmlns:a16="http://schemas.microsoft.com/office/drawing/2014/main" id="{21B05915-E35E-C247-44BB-40A44EF430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4723D2-4DEE-92BC-4A40-EFE878AB885C}"/>
              </a:ext>
            </a:extLst>
          </p:cNvPr>
          <p:cNvSpPr/>
          <p:nvPr/>
        </p:nvSpPr>
        <p:spPr>
          <a:xfrm>
            <a:off x="1588" y="0"/>
            <a:ext cx="12188952" cy="365760"/>
          </a:xfrm>
          <a:prstGeom prst="rect">
            <a:avLst/>
          </a:prstGeom>
          <a:solidFill>
            <a:srgbClr val="3652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sp>
        <p:nvSpPr>
          <p:cNvPr id="3" name="Rectangle 2">
            <a:extLst>
              <a:ext uri="{FF2B5EF4-FFF2-40B4-BE49-F238E27FC236}">
                <a16:creationId xmlns:a16="http://schemas.microsoft.com/office/drawing/2014/main" id="{57A15256-246A-C2DC-AEB4-5CE5F3786100}"/>
              </a:ext>
            </a:extLst>
          </p:cNvPr>
          <p:cNvSpPr/>
          <p:nvPr/>
        </p:nvSpPr>
        <p:spPr>
          <a:xfrm>
            <a:off x="1588" y="6492240"/>
            <a:ext cx="12188952" cy="365760"/>
          </a:xfrm>
          <a:prstGeom prst="rect">
            <a:avLst/>
          </a:prstGeom>
          <a:solidFill>
            <a:srgbClr val="4A6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pic>
        <p:nvPicPr>
          <p:cNvPr id="4" name="Picture 3" descr="RiteWorks Logo.png">
            <a:extLst>
              <a:ext uri="{FF2B5EF4-FFF2-40B4-BE49-F238E27FC236}">
                <a16:creationId xmlns:a16="http://schemas.microsoft.com/office/drawing/2014/main" id="{222D0010-8485-BCCB-3DA1-9800A2676051}"/>
              </a:ext>
            </a:extLst>
          </p:cNvPr>
          <p:cNvPicPr>
            <a:picLocks noGrp="1" noRot="1" noChangeAspect="1" noMove="1" noResize="1" noEditPoints="1" noAdjustHandles="1" noChangeArrowheads="1" noChangeShapeType="1" noCrop="1"/>
          </p:cNvPicPr>
          <p:nvPr/>
        </p:nvPicPr>
        <p:blipFill>
          <a:blip r:embed="rId3">
            <a:alphaModFix amt="25000"/>
          </a:blip>
          <a:stretch>
            <a:fillRect/>
          </a:stretch>
        </p:blipFill>
        <p:spPr>
          <a:xfrm>
            <a:off x="132522" y="1082044"/>
            <a:ext cx="11926957" cy="4693912"/>
          </a:xfrm>
          <a:prstGeom prst="rect">
            <a:avLst/>
          </a:prstGeom>
          <a:effectLst>
            <a:outerShdw blurRad="50800" dist="50800" dir="5400000" algn="ctr" rotWithShape="0">
              <a:srgbClr val="000000">
                <a:alpha val="0"/>
              </a:srgbClr>
            </a:outerShdw>
          </a:effectLst>
        </p:spPr>
      </p:pic>
      <p:sp>
        <p:nvSpPr>
          <p:cNvPr id="5" name="TextBox 4">
            <a:extLst>
              <a:ext uri="{FF2B5EF4-FFF2-40B4-BE49-F238E27FC236}">
                <a16:creationId xmlns:a16="http://schemas.microsoft.com/office/drawing/2014/main" id="{77C3AE5F-8603-B7F7-991B-F4919C50EC73}"/>
              </a:ext>
            </a:extLst>
          </p:cNvPr>
          <p:cNvSpPr txBox="1"/>
          <p:nvPr/>
        </p:nvSpPr>
        <p:spPr>
          <a:xfrm>
            <a:off x="1036321" y="588336"/>
            <a:ext cx="8415383" cy="1077218"/>
          </a:xfrm>
          <a:prstGeom prst="rect">
            <a:avLst/>
          </a:prstGeom>
          <a:solidFill>
            <a:srgbClr val="F5F2E8">
              <a:alpha val="50336"/>
            </a:srgbClr>
          </a:solidFill>
          <a:effectLst>
            <a:outerShdw blurRad="50800" dist="38100" dir="2700000" algn="tl" rotWithShape="0">
              <a:prstClr val="black">
                <a:alpha val="10000"/>
              </a:prstClr>
            </a:outerShdw>
          </a:effectLst>
        </p:spPr>
        <p:txBody>
          <a:bodyPr wrap="square" rtlCol="0">
            <a:spAutoFit/>
          </a:bodyPr>
          <a:lstStyle/>
          <a:p>
            <a:pPr defTabSz="609585"/>
            <a:r>
              <a:rPr lang="en-US" sz="3200" b="1" dirty="0">
                <a:solidFill>
                  <a:prstClr val="black"/>
                </a:solidFill>
                <a:latin typeface="Gill Sans MT" panose="020B0502020104020203"/>
              </a:rPr>
              <a:t>Scottish Rite Research Society - Publications</a:t>
            </a:r>
          </a:p>
        </p:txBody>
      </p:sp>
      <p:sp>
        <p:nvSpPr>
          <p:cNvPr id="8" name="Rectangle 7">
            <a:extLst>
              <a:ext uri="{FF2B5EF4-FFF2-40B4-BE49-F238E27FC236}">
                <a16:creationId xmlns:a16="http://schemas.microsoft.com/office/drawing/2014/main" id="{DF0BF967-FC3E-A082-4520-6DD6EBAE276D}"/>
              </a:ext>
            </a:extLst>
          </p:cNvPr>
          <p:cNvSpPr/>
          <p:nvPr/>
        </p:nvSpPr>
        <p:spPr>
          <a:xfrm>
            <a:off x="1" y="1172547"/>
            <a:ext cx="12159185" cy="5319693"/>
          </a:xfrm>
          <a:prstGeom prst="rect">
            <a:avLst/>
          </a:prstGeom>
          <a:solidFill>
            <a:srgbClr val="F0EC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11" name="TextBox 10">
            <a:extLst>
              <a:ext uri="{FF2B5EF4-FFF2-40B4-BE49-F238E27FC236}">
                <a16:creationId xmlns:a16="http://schemas.microsoft.com/office/drawing/2014/main" id="{E4310F30-5D8A-BC8C-ECB8-1D102D2C411E}"/>
              </a:ext>
            </a:extLst>
          </p:cNvPr>
          <p:cNvSpPr txBox="1"/>
          <p:nvPr/>
        </p:nvSpPr>
        <p:spPr>
          <a:xfrm>
            <a:off x="513364" y="1697598"/>
            <a:ext cx="5388864" cy="4524315"/>
          </a:xfrm>
          <a:prstGeom prst="rect">
            <a:avLst/>
          </a:prstGeom>
          <a:solidFill>
            <a:srgbClr val="F5F2E8">
              <a:alpha val="20000"/>
            </a:srgbClr>
          </a:solidFill>
          <a:ln>
            <a:noFill/>
          </a:ln>
          <a:effectLst>
            <a:outerShdw blurRad="50800" algn="ctr" rotWithShape="0">
              <a:schemeClr val="tx1">
                <a:alpha val="0"/>
              </a:schemeClr>
            </a:outerShdw>
          </a:effectLst>
        </p:spPr>
        <p:txBody>
          <a:bodyPr wrap="square" rtlCol="0">
            <a:spAutoFit/>
          </a:bodyPr>
          <a:lstStyle/>
          <a:p>
            <a:pPr marL="380990" indent="-380990" defTabSz="609585">
              <a:buFont typeface="Arial" panose="020B0604020202020204" pitchFamily="34" charset="0"/>
              <a:buChar char="•"/>
            </a:pPr>
            <a:r>
              <a:rPr lang="en-US" sz="2400" dirty="0">
                <a:solidFill>
                  <a:prstClr val="black"/>
                </a:solidFill>
                <a:latin typeface="Gill Sans MT" panose="020B0502020104020203"/>
              </a:rPr>
              <a:t>Research Society of the Southern Jurisdiction</a:t>
            </a:r>
          </a:p>
          <a:p>
            <a:pPr marL="838240" lvl="1" indent="-380990" defTabSz="609585">
              <a:buFont typeface="Arial" panose="020B0604020202020204" pitchFamily="34" charset="0"/>
              <a:buChar char="•"/>
            </a:pPr>
            <a:r>
              <a:rPr lang="en-US" sz="2400" dirty="0">
                <a:solidFill>
                  <a:prstClr val="black"/>
                </a:solidFill>
                <a:latin typeface="Gill Sans MT" panose="020B0502020104020203"/>
              </a:rPr>
              <a:t>Open to all (Masons &amp; non-Masons)</a:t>
            </a:r>
          </a:p>
          <a:p>
            <a:pPr marL="380990" indent="-380990" defTabSz="609585">
              <a:buFont typeface="Arial" panose="020B0604020202020204" pitchFamily="34" charset="0"/>
              <a:buChar char="•"/>
            </a:pPr>
            <a:endParaRPr lang="en-US" sz="2400" dirty="0">
              <a:solidFill>
                <a:prstClr val="black"/>
              </a:solidFill>
              <a:latin typeface="Gill Sans MT" panose="020B0502020104020203"/>
            </a:endParaRPr>
          </a:p>
          <a:p>
            <a:pPr marL="380990" indent="-380990" defTabSz="609585">
              <a:buFont typeface="Arial" panose="020B0604020202020204" pitchFamily="34" charset="0"/>
              <a:buChar char="•"/>
            </a:pPr>
            <a:r>
              <a:rPr lang="en-US" sz="2400" i="1" dirty="0">
                <a:solidFill>
                  <a:prstClr val="black"/>
                </a:solidFill>
                <a:latin typeface="Gill Sans MT" panose="020B0502020104020203"/>
              </a:rPr>
              <a:t>The Plumbline (Quarterly newsletter)</a:t>
            </a:r>
          </a:p>
          <a:p>
            <a:pPr marL="380990" indent="-380990" defTabSz="609585">
              <a:buFont typeface="Arial" panose="020B0604020202020204" pitchFamily="34" charset="0"/>
              <a:buChar char="•"/>
            </a:pPr>
            <a:endParaRPr lang="en-US" sz="2400" i="1" dirty="0">
              <a:solidFill>
                <a:prstClr val="black"/>
              </a:solidFill>
              <a:latin typeface="Gill Sans MT" panose="020B0502020104020203"/>
            </a:endParaRPr>
          </a:p>
          <a:p>
            <a:pPr marL="380990" indent="-380990" defTabSz="609585">
              <a:buFont typeface="Arial" panose="020B0604020202020204" pitchFamily="34" charset="0"/>
              <a:buChar char="•"/>
            </a:pPr>
            <a:r>
              <a:rPr lang="en-US" sz="2400" i="1" dirty="0">
                <a:solidFill>
                  <a:prstClr val="black"/>
                </a:solidFill>
                <a:latin typeface="Gill Sans MT" panose="020B0502020104020203"/>
              </a:rPr>
              <a:t>Heredom (Annually journal of papers)</a:t>
            </a:r>
          </a:p>
          <a:p>
            <a:pPr marL="380990" indent="-380990" defTabSz="609585">
              <a:buFont typeface="Arial" panose="020B0604020202020204" pitchFamily="34" charset="0"/>
              <a:buChar char="•"/>
            </a:pPr>
            <a:endParaRPr lang="en-US" sz="2400" i="1" dirty="0">
              <a:solidFill>
                <a:prstClr val="black"/>
              </a:solidFill>
              <a:latin typeface="Gill Sans MT" panose="020B0502020104020203"/>
            </a:endParaRPr>
          </a:p>
          <a:p>
            <a:pPr marL="380990" indent="-380990" defTabSz="609585">
              <a:buFont typeface="Arial" panose="020B0604020202020204" pitchFamily="34" charset="0"/>
              <a:buChar char="•"/>
            </a:pPr>
            <a:r>
              <a:rPr lang="en-US" sz="2400" i="1" dirty="0">
                <a:solidFill>
                  <a:prstClr val="black"/>
                </a:solidFill>
                <a:latin typeface="Gill Sans MT" panose="020B0502020104020203"/>
              </a:rPr>
              <a:t>Limited Edition Series</a:t>
            </a:r>
          </a:p>
          <a:p>
            <a:pPr marL="990575" lvl="1" indent="-380990" defTabSz="609585">
              <a:buFont typeface="Arial" panose="020B0604020202020204" pitchFamily="34" charset="0"/>
              <a:buChar char="•"/>
            </a:pPr>
            <a:r>
              <a:rPr lang="en-US" sz="2400" i="1" dirty="0">
                <a:solidFill>
                  <a:prstClr val="black"/>
                </a:solidFill>
                <a:latin typeface="Gill Sans MT" panose="020B0502020104020203"/>
              </a:rPr>
              <a:t>(Formerly Known as “Bonus Books”)</a:t>
            </a:r>
          </a:p>
          <a:p>
            <a:pPr defTabSz="609585"/>
            <a:endParaRPr lang="en-US" sz="2400" dirty="0">
              <a:solidFill>
                <a:prstClr val="black"/>
              </a:solidFill>
              <a:latin typeface="Gill Sans MT" panose="020B0502020104020203"/>
            </a:endParaRPr>
          </a:p>
        </p:txBody>
      </p:sp>
      <p:pic>
        <p:nvPicPr>
          <p:cNvPr id="7" name="Picture 6" descr="A row of books on a shelf&#10;&#10;AI-generated content may be incorrect.">
            <a:extLst>
              <a:ext uri="{FF2B5EF4-FFF2-40B4-BE49-F238E27FC236}">
                <a16:creationId xmlns:a16="http://schemas.microsoft.com/office/drawing/2014/main" id="{08574B9B-EF7E-A5AE-BA7C-B3971296B360}"/>
              </a:ext>
            </a:extLst>
          </p:cNvPr>
          <p:cNvPicPr>
            <a:picLocks noChangeAspect="1"/>
          </p:cNvPicPr>
          <p:nvPr/>
        </p:nvPicPr>
        <p:blipFill>
          <a:blip r:embed="rId4"/>
          <a:srcRect l="31444" t="26243" r="11720" b="12177"/>
          <a:stretch>
            <a:fillRect/>
          </a:stretch>
        </p:blipFill>
        <p:spPr>
          <a:xfrm>
            <a:off x="6564522" y="1462384"/>
            <a:ext cx="5197124" cy="4223069"/>
          </a:xfrm>
          <a:prstGeom prst="rect">
            <a:avLst/>
          </a:prstGeom>
        </p:spPr>
      </p:pic>
    </p:spTree>
    <p:extLst>
      <p:ext uri="{BB962C8B-B14F-4D97-AF65-F5344CB8AC3E}">
        <p14:creationId xmlns:p14="http://schemas.microsoft.com/office/powerpoint/2010/main" val="71120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AD018-C3C4-8E32-2BAD-EF2EDC938E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F42F3E-0173-29FA-42E1-F455AB2ABEC4}"/>
              </a:ext>
            </a:extLst>
          </p:cNvPr>
          <p:cNvSpPr/>
          <p:nvPr/>
        </p:nvSpPr>
        <p:spPr>
          <a:xfrm>
            <a:off x="1588" y="0"/>
            <a:ext cx="12188952" cy="365760"/>
          </a:xfrm>
          <a:prstGeom prst="rect">
            <a:avLst/>
          </a:prstGeom>
          <a:solidFill>
            <a:srgbClr val="3652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sp>
        <p:nvSpPr>
          <p:cNvPr id="3" name="Rectangle 2">
            <a:extLst>
              <a:ext uri="{FF2B5EF4-FFF2-40B4-BE49-F238E27FC236}">
                <a16:creationId xmlns:a16="http://schemas.microsoft.com/office/drawing/2014/main" id="{48A7280A-7EFC-0763-40E8-7958DB6695A0}"/>
              </a:ext>
            </a:extLst>
          </p:cNvPr>
          <p:cNvSpPr/>
          <p:nvPr/>
        </p:nvSpPr>
        <p:spPr>
          <a:xfrm>
            <a:off x="1588" y="6492240"/>
            <a:ext cx="12188952" cy="365760"/>
          </a:xfrm>
          <a:prstGeom prst="rect">
            <a:avLst/>
          </a:prstGeom>
          <a:solidFill>
            <a:srgbClr val="4A6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pic>
        <p:nvPicPr>
          <p:cNvPr id="4" name="Picture 3" descr="RiteWorks Logo.png">
            <a:extLst>
              <a:ext uri="{FF2B5EF4-FFF2-40B4-BE49-F238E27FC236}">
                <a16:creationId xmlns:a16="http://schemas.microsoft.com/office/drawing/2014/main" id="{D7F0AEF6-29ED-4C7D-E47F-1B0EDBCBDE6E}"/>
              </a:ext>
            </a:extLst>
          </p:cNvPr>
          <p:cNvPicPr>
            <a:picLocks noGrp="1" noRot="1" noChangeAspect="1" noMove="1" noResize="1" noEditPoints="1" noAdjustHandles="1" noChangeArrowheads="1" noChangeShapeType="1" noCrop="1"/>
          </p:cNvPicPr>
          <p:nvPr/>
        </p:nvPicPr>
        <p:blipFill>
          <a:blip r:embed="rId3">
            <a:alphaModFix amt="25000"/>
          </a:blip>
          <a:stretch>
            <a:fillRect/>
          </a:stretch>
        </p:blipFill>
        <p:spPr>
          <a:xfrm>
            <a:off x="132522" y="1082044"/>
            <a:ext cx="11926957" cy="4693912"/>
          </a:xfrm>
          <a:prstGeom prst="rect">
            <a:avLst/>
          </a:prstGeom>
          <a:effectLst>
            <a:outerShdw blurRad="50800" dist="50800" dir="5400000" algn="ctr" rotWithShape="0">
              <a:srgbClr val="000000">
                <a:alpha val="0"/>
              </a:srgbClr>
            </a:outerShdw>
          </a:effectLst>
        </p:spPr>
      </p:pic>
      <p:sp>
        <p:nvSpPr>
          <p:cNvPr id="5" name="TextBox 4">
            <a:extLst>
              <a:ext uri="{FF2B5EF4-FFF2-40B4-BE49-F238E27FC236}">
                <a16:creationId xmlns:a16="http://schemas.microsoft.com/office/drawing/2014/main" id="{8BA56D6C-CE89-90D0-9647-F043F00B233F}"/>
              </a:ext>
            </a:extLst>
          </p:cNvPr>
          <p:cNvSpPr txBox="1"/>
          <p:nvPr/>
        </p:nvSpPr>
        <p:spPr>
          <a:xfrm>
            <a:off x="1036321" y="588337"/>
            <a:ext cx="8415383" cy="584775"/>
          </a:xfrm>
          <a:prstGeom prst="rect">
            <a:avLst/>
          </a:prstGeom>
          <a:solidFill>
            <a:srgbClr val="F5F2E8">
              <a:alpha val="50336"/>
            </a:srgbClr>
          </a:solidFill>
          <a:effectLst>
            <a:outerShdw blurRad="50800" dist="38100" dir="2700000" algn="tl" rotWithShape="0">
              <a:prstClr val="black">
                <a:alpha val="10000"/>
              </a:prstClr>
            </a:outerShdw>
          </a:effectLst>
        </p:spPr>
        <p:txBody>
          <a:bodyPr wrap="square" rtlCol="0">
            <a:spAutoFit/>
          </a:bodyPr>
          <a:lstStyle/>
          <a:p>
            <a:pPr defTabSz="609585"/>
            <a:r>
              <a:rPr lang="en-US" sz="3200" b="1" dirty="0">
                <a:solidFill>
                  <a:prstClr val="black"/>
                </a:solidFill>
                <a:latin typeface="Gill Sans MT" panose="020B0502020104020203"/>
              </a:rPr>
              <a:t>Publications Timeline</a:t>
            </a:r>
          </a:p>
        </p:txBody>
      </p:sp>
      <p:sp>
        <p:nvSpPr>
          <p:cNvPr id="8" name="Rectangle 7">
            <a:extLst>
              <a:ext uri="{FF2B5EF4-FFF2-40B4-BE49-F238E27FC236}">
                <a16:creationId xmlns:a16="http://schemas.microsoft.com/office/drawing/2014/main" id="{D084BC7C-59BC-6CE4-21FD-904F564AA657}"/>
              </a:ext>
            </a:extLst>
          </p:cNvPr>
          <p:cNvSpPr/>
          <p:nvPr/>
        </p:nvSpPr>
        <p:spPr>
          <a:xfrm>
            <a:off x="1" y="1172547"/>
            <a:ext cx="12159185" cy="5319693"/>
          </a:xfrm>
          <a:prstGeom prst="rect">
            <a:avLst/>
          </a:prstGeom>
          <a:solidFill>
            <a:srgbClr val="F0EC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cxnSp>
        <p:nvCxnSpPr>
          <p:cNvPr id="9" name="Straight Arrow Connector 8">
            <a:extLst>
              <a:ext uri="{FF2B5EF4-FFF2-40B4-BE49-F238E27FC236}">
                <a16:creationId xmlns:a16="http://schemas.microsoft.com/office/drawing/2014/main" id="{E9B27E26-03C2-D999-EC2A-6CE81FA7989B}"/>
              </a:ext>
            </a:extLst>
          </p:cNvPr>
          <p:cNvCxnSpPr>
            <a:cxnSpLocks/>
          </p:cNvCxnSpPr>
          <p:nvPr/>
        </p:nvCxnSpPr>
        <p:spPr>
          <a:xfrm flipV="1">
            <a:off x="685076" y="3400490"/>
            <a:ext cx="11251473" cy="28511"/>
          </a:xfrm>
          <a:prstGeom prst="straightConnector1">
            <a:avLst/>
          </a:prstGeom>
          <a:ln w="57150" cap="flat" cmpd="sng" algn="ctr">
            <a:solidFill>
              <a:srgbClr val="7030A0"/>
            </a:solidFill>
            <a:prstDash val="sysDot"/>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6BCD71D7-B837-3910-8C4B-5F56414AE1E3}"/>
              </a:ext>
            </a:extLst>
          </p:cNvPr>
          <p:cNvSpPr txBox="1"/>
          <p:nvPr/>
        </p:nvSpPr>
        <p:spPr>
          <a:xfrm>
            <a:off x="585368" y="3080187"/>
            <a:ext cx="1068251" cy="6669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January 2026</a:t>
            </a:r>
          </a:p>
        </p:txBody>
      </p:sp>
      <p:sp>
        <p:nvSpPr>
          <p:cNvPr id="13" name="TextBox 12">
            <a:extLst>
              <a:ext uri="{FF2B5EF4-FFF2-40B4-BE49-F238E27FC236}">
                <a16:creationId xmlns:a16="http://schemas.microsoft.com/office/drawing/2014/main" id="{F36B59AB-56E5-A7FA-315E-4659C1FE29E0}"/>
              </a:ext>
            </a:extLst>
          </p:cNvPr>
          <p:cNvSpPr txBox="1"/>
          <p:nvPr/>
        </p:nvSpPr>
        <p:spPr>
          <a:xfrm>
            <a:off x="1356518" y="4473035"/>
            <a:ext cx="1546340" cy="954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Feb: Boyden’s </a:t>
            </a:r>
            <a:r>
              <a:rPr lang="en-US" sz="1867" i="1" dirty="0">
                <a:solidFill>
                  <a:prstClr val="black"/>
                </a:solidFill>
                <a:latin typeface="Gill Sans MT" panose="020B0502020104020203"/>
              </a:rPr>
              <a:t>Chronology</a:t>
            </a:r>
            <a:r>
              <a:rPr lang="en-US" sz="1867" dirty="0">
                <a:solidFill>
                  <a:prstClr val="black"/>
                </a:solidFill>
                <a:latin typeface="Gill Sans MT" panose="020B0502020104020203"/>
              </a:rPr>
              <a:t> </a:t>
            </a:r>
            <a:r>
              <a:rPr lang="en-US" sz="1867" i="1" dirty="0">
                <a:solidFill>
                  <a:prstClr val="black"/>
                </a:solidFill>
                <a:latin typeface="Gill Sans MT" panose="020B0502020104020203"/>
              </a:rPr>
              <a:t>of SC</a:t>
            </a:r>
          </a:p>
        </p:txBody>
      </p:sp>
      <p:sp>
        <p:nvSpPr>
          <p:cNvPr id="14" name="TextBox 13">
            <a:extLst>
              <a:ext uri="{FF2B5EF4-FFF2-40B4-BE49-F238E27FC236}">
                <a16:creationId xmlns:a16="http://schemas.microsoft.com/office/drawing/2014/main" id="{FAFD0986-A13B-29C9-C3DF-E99A783D6FE0}"/>
              </a:ext>
            </a:extLst>
          </p:cNvPr>
          <p:cNvSpPr txBox="1"/>
          <p:nvPr/>
        </p:nvSpPr>
        <p:spPr>
          <a:xfrm>
            <a:off x="4126854" y="4473035"/>
            <a:ext cx="1546340" cy="954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May: </a:t>
            </a:r>
          </a:p>
          <a:p>
            <a:pPr algn="ctr" defTabSz="609585"/>
            <a:r>
              <a:rPr lang="en-US" sz="1867" i="1" dirty="0">
                <a:solidFill>
                  <a:prstClr val="black"/>
                </a:solidFill>
                <a:latin typeface="Gill Sans MT" panose="020B0502020104020203"/>
              </a:rPr>
              <a:t>Lodges of Sorrow</a:t>
            </a:r>
          </a:p>
        </p:txBody>
      </p:sp>
      <p:sp>
        <p:nvSpPr>
          <p:cNvPr id="15" name="TextBox 14">
            <a:extLst>
              <a:ext uri="{FF2B5EF4-FFF2-40B4-BE49-F238E27FC236}">
                <a16:creationId xmlns:a16="http://schemas.microsoft.com/office/drawing/2014/main" id="{49C378BD-7E93-D82D-8F96-D07B4FF809E0}"/>
              </a:ext>
            </a:extLst>
          </p:cNvPr>
          <p:cNvSpPr txBox="1"/>
          <p:nvPr/>
        </p:nvSpPr>
        <p:spPr>
          <a:xfrm>
            <a:off x="6518810" y="4481509"/>
            <a:ext cx="1546340" cy="9543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May: </a:t>
            </a:r>
          </a:p>
          <a:p>
            <a:pPr algn="ctr" defTabSz="609585"/>
            <a:r>
              <a:rPr lang="en-US" sz="1867" i="1" dirty="0">
                <a:solidFill>
                  <a:prstClr val="black"/>
                </a:solidFill>
                <a:latin typeface="Gill Sans MT" panose="020B0502020104020203"/>
              </a:rPr>
              <a:t>11 Gentlemen of Charleston</a:t>
            </a:r>
          </a:p>
        </p:txBody>
      </p:sp>
      <p:cxnSp>
        <p:nvCxnSpPr>
          <p:cNvPr id="17" name="Elbow Connector 16">
            <a:extLst>
              <a:ext uri="{FF2B5EF4-FFF2-40B4-BE49-F238E27FC236}">
                <a16:creationId xmlns:a16="http://schemas.microsoft.com/office/drawing/2014/main" id="{0FB0AED6-7FF5-5CE3-EF40-9F3AAF14A0CB}"/>
              </a:ext>
            </a:extLst>
          </p:cNvPr>
          <p:cNvCxnSpPr>
            <a:endCxn id="13" idx="0"/>
          </p:cNvCxnSpPr>
          <p:nvPr/>
        </p:nvCxnSpPr>
        <p:spPr>
          <a:xfrm rot="5400000">
            <a:off x="2127787" y="3430901"/>
            <a:ext cx="1044036" cy="1040233"/>
          </a:xfrm>
          <a:prstGeom prst="bentConnector3">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Elbow Connector 17">
            <a:extLst>
              <a:ext uri="{FF2B5EF4-FFF2-40B4-BE49-F238E27FC236}">
                <a16:creationId xmlns:a16="http://schemas.microsoft.com/office/drawing/2014/main" id="{3C99FF57-18E3-56A3-3D74-BACB082351B2}"/>
              </a:ext>
            </a:extLst>
          </p:cNvPr>
          <p:cNvCxnSpPr>
            <a:cxnSpLocks/>
            <a:endCxn id="14" idx="0"/>
          </p:cNvCxnSpPr>
          <p:nvPr/>
        </p:nvCxnSpPr>
        <p:spPr>
          <a:xfrm rot="5400000">
            <a:off x="4830120" y="3530249"/>
            <a:ext cx="1012691" cy="872881"/>
          </a:xfrm>
          <a:prstGeom prst="bentConnector3">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Elbow Connector 21">
            <a:extLst>
              <a:ext uri="{FF2B5EF4-FFF2-40B4-BE49-F238E27FC236}">
                <a16:creationId xmlns:a16="http://schemas.microsoft.com/office/drawing/2014/main" id="{3AF32FE6-932C-5BC5-93BD-18B1FF4E9EC7}"/>
              </a:ext>
            </a:extLst>
          </p:cNvPr>
          <p:cNvCxnSpPr>
            <a:cxnSpLocks/>
            <a:endCxn id="15" idx="0"/>
          </p:cNvCxnSpPr>
          <p:nvPr/>
        </p:nvCxnSpPr>
        <p:spPr>
          <a:xfrm rot="16200000" flipH="1">
            <a:off x="6253367" y="3442896"/>
            <a:ext cx="1052510" cy="1024716"/>
          </a:xfrm>
          <a:prstGeom prst="bentConnector3">
            <a:avLst>
              <a:gd name="adj1" fmla="val 50000"/>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978F6F77-F44D-3298-CE4D-AF4242242AF3}"/>
              </a:ext>
            </a:extLst>
          </p:cNvPr>
          <p:cNvSpPr txBox="1"/>
          <p:nvPr/>
        </p:nvSpPr>
        <p:spPr>
          <a:xfrm>
            <a:off x="9152277" y="4565628"/>
            <a:ext cx="1546340" cy="6669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August:</a:t>
            </a:r>
          </a:p>
          <a:p>
            <a:pPr algn="ctr" defTabSz="609585"/>
            <a:r>
              <a:rPr lang="en-US" sz="1867" i="1" dirty="0">
                <a:solidFill>
                  <a:prstClr val="black"/>
                </a:solidFill>
                <a:latin typeface="Gill Sans MT" panose="020B0502020104020203"/>
              </a:rPr>
              <a:t>SRRS Online</a:t>
            </a:r>
          </a:p>
        </p:txBody>
      </p:sp>
      <p:cxnSp>
        <p:nvCxnSpPr>
          <p:cNvPr id="28" name="Elbow Connector 27">
            <a:extLst>
              <a:ext uri="{FF2B5EF4-FFF2-40B4-BE49-F238E27FC236}">
                <a16:creationId xmlns:a16="http://schemas.microsoft.com/office/drawing/2014/main" id="{23D3ECDA-43C2-9052-010A-39CF3781BE27}"/>
              </a:ext>
            </a:extLst>
          </p:cNvPr>
          <p:cNvCxnSpPr>
            <a:cxnSpLocks/>
            <a:endCxn id="27" idx="0"/>
          </p:cNvCxnSpPr>
          <p:nvPr/>
        </p:nvCxnSpPr>
        <p:spPr>
          <a:xfrm rot="16200000" flipH="1">
            <a:off x="8990518" y="3630698"/>
            <a:ext cx="1096687" cy="773172"/>
          </a:xfrm>
          <a:prstGeom prst="bentConnector3">
            <a:avLst>
              <a:gd name="adj1" fmla="val 50000"/>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7E61354D-1E84-2AE6-63A3-4BE4699E9072}"/>
              </a:ext>
            </a:extLst>
          </p:cNvPr>
          <p:cNvSpPr txBox="1"/>
          <p:nvPr/>
        </p:nvSpPr>
        <p:spPr>
          <a:xfrm>
            <a:off x="3353683" y="2135707"/>
            <a:ext cx="1825015" cy="6669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March:</a:t>
            </a:r>
          </a:p>
          <a:p>
            <a:pPr algn="ctr" defTabSz="609585"/>
            <a:r>
              <a:rPr lang="en-US" sz="1867" i="1" dirty="0">
                <a:solidFill>
                  <a:prstClr val="black"/>
                </a:solidFill>
                <a:latin typeface="Gill Sans MT" panose="020B0502020104020203"/>
              </a:rPr>
              <a:t>Plumbline Spring </a:t>
            </a:r>
          </a:p>
        </p:txBody>
      </p:sp>
      <p:sp>
        <p:nvSpPr>
          <p:cNvPr id="33" name="TextBox 32">
            <a:extLst>
              <a:ext uri="{FF2B5EF4-FFF2-40B4-BE49-F238E27FC236}">
                <a16:creationId xmlns:a16="http://schemas.microsoft.com/office/drawing/2014/main" id="{0E6DFEE2-56B4-95EA-CBF9-48CC75D2AD32}"/>
              </a:ext>
            </a:extLst>
          </p:cNvPr>
          <p:cNvSpPr txBox="1"/>
          <p:nvPr/>
        </p:nvSpPr>
        <p:spPr>
          <a:xfrm>
            <a:off x="7152641" y="2134549"/>
            <a:ext cx="1999635" cy="6669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June:</a:t>
            </a:r>
          </a:p>
          <a:p>
            <a:pPr algn="ctr" defTabSz="609585"/>
            <a:r>
              <a:rPr lang="en-US" sz="1867" i="1" dirty="0">
                <a:solidFill>
                  <a:prstClr val="black"/>
                </a:solidFill>
                <a:latin typeface="Gill Sans MT" panose="020B0502020104020203"/>
              </a:rPr>
              <a:t>Plumbline Summer </a:t>
            </a:r>
          </a:p>
        </p:txBody>
      </p:sp>
      <p:cxnSp>
        <p:nvCxnSpPr>
          <p:cNvPr id="34" name="Elbow Connector 33">
            <a:extLst>
              <a:ext uri="{FF2B5EF4-FFF2-40B4-BE49-F238E27FC236}">
                <a16:creationId xmlns:a16="http://schemas.microsoft.com/office/drawing/2014/main" id="{AA3470CE-9EA9-4C3B-EA3C-FBC24BF6EF01}"/>
              </a:ext>
            </a:extLst>
          </p:cNvPr>
          <p:cNvCxnSpPr>
            <a:cxnSpLocks/>
            <a:stCxn id="32" idx="2"/>
          </p:cNvCxnSpPr>
          <p:nvPr/>
        </p:nvCxnSpPr>
        <p:spPr>
          <a:xfrm rot="5400000">
            <a:off x="3701936" y="2864745"/>
            <a:ext cx="626317" cy="502195"/>
          </a:xfrm>
          <a:prstGeom prst="bentConnector3">
            <a:avLst>
              <a:gd name="adj1" fmla="val 50000"/>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Elbow Connector 36">
            <a:extLst>
              <a:ext uri="{FF2B5EF4-FFF2-40B4-BE49-F238E27FC236}">
                <a16:creationId xmlns:a16="http://schemas.microsoft.com/office/drawing/2014/main" id="{65624AA7-78EC-492B-9331-3477DC3DBCB2}"/>
              </a:ext>
            </a:extLst>
          </p:cNvPr>
          <p:cNvCxnSpPr>
            <a:cxnSpLocks/>
          </p:cNvCxnSpPr>
          <p:nvPr/>
        </p:nvCxnSpPr>
        <p:spPr>
          <a:xfrm rot="5400000">
            <a:off x="7750735" y="2895497"/>
            <a:ext cx="568311" cy="441673"/>
          </a:xfrm>
          <a:prstGeom prst="bentConnector3">
            <a:avLst>
              <a:gd name="adj1" fmla="val 50000"/>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2E8674CB-BE17-9AC5-AD13-3E0815330EF9}"/>
              </a:ext>
            </a:extLst>
          </p:cNvPr>
          <p:cNvSpPr txBox="1"/>
          <p:nvPr/>
        </p:nvSpPr>
        <p:spPr>
          <a:xfrm>
            <a:off x="10028939" y="2134550"/>
            <a:ext cx="1546340" cy="6669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09585"/>
            <a:r>
              <a:rPr lang="en-US" sz="1867" dirty="0">
                <a:solidFill>
                  <a:prstClr val="black"/>
                </a:solidFill>
                <a:latin typeface="Gill Sans MT" panose="020B0502020104020203"/>
              </a:rPr>
              <a:t>Fall:</a:t>
            </a:r>
          </a:p>
          <a:p>
            <a:pPr algn="ctr" defTabSz="609585"/>
            <a:r>
              <a:rPr lang="en-US" sz="1867" i="1" dirty="0">
                <a:solidFill>
                  <a:prstClr val="black"/>
                </a:solidFill>
                <a:latin typeface="Gill Sans MT" panose="020B0502020104020203"/>
              </a:rPr>
              <a:t>Heredom</a:t>
            </a:r>
          </a:p>
        </p:txBody>
      </p:sp>
      <p:cxnSp>
        <p:nvCxnSpPr>
          <p:cNvPr id="40" name="Elbow Connector 39">
            <a:extLst>
              <a:ext uri="{FF2B5EF4-FFF2-40B4-BE49-F238E27FC236}">
                <a16:creationId xmlns:a16="http://schemas.microsoft.com/office/drawing/2014/main" id="{0489ED2B-0160-18CE-F9C8-26A41D7A7AE2}"/>
              </a:ext>
            </a:extLst>
          </p:cNvPr>
          <p:cNvCxnSpPr>
            <a:cxnSpLocks/>
          </p:cNvCxnSpPr>
          <p:nvPr/>
        </p:nvCxnSpPr>
        <p:spPr>
          <a:xfrm rot="16200000" flipH="1">
            <a:off x="10767893" y="2882069"/>
            <a:ext cx="568316" cy="468529"/>
          </a:xfrm>
          <a:prstGeom prst="bentConnector3">
            <a:avLst>
              <a:gd name="adj1" fmla="val 50000"/>
            </a:avLst>
          </a:prstGeom>
          <a:ln w="381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97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7" grpId="0" animBg="1"/>
      <p:bldP spid="32" grpId="0" animBg="1"/>
      <p:bldP spid="33"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E14D5-C3A9-72CD-91FC-FA9EA59E22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A937B8-3EE8-6BD9-2CE4-A6F9E95F1051}"/>
              </a:ext>
            </a:extLst>
          </p:cNvPr>
          <p:cNvSpPr/>
          <p:nvPr/>
        </p:nvSpPr>
        <p:spPr>
          <a:xfrm>
            <a:off x="1588" y="310020"/>
            <a:ext cx="12188952" cy="365760"/>
          </a:xfrm>
          <a:prstGeom prst="rect">
            <a:avLst/>
          </a:prstGeom>
          <a:solidFill>
            <a:srgbClr val="3652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sp>
        <p:nvSpPr>
          <p:cNvPr id="3" name="Rectangle 2">
            <a:extLst>
              <a:ext uri="{FF2B5EF4-FFF2-40B4-BE49-F238E27FC236}">
                <a16:creationId xmlns:a16="http://schemas.microsoft.com/office/drawing/2014/main" id="{C232C42A-3476-DFF4-6F02-9DEA0C8AD1E0}"/>
              </a:ext>
            </a:extLst>
          </p:cNvPr>
          <p:cNvSpPr/>
          <p:nvPr/>
        </p:nvSpPr>
        <p:spPr>
          <a:xfrm>
            <a:off x="1588" y="6492240"/>
            <a:ext cx="12188952" cy="365760"/>
          </a:xfrm>
          <a:prstGeom prst="rect">
            <a:avLst/>
          </a:prstGeom>
          <a:solidFill>
            <a:srgbClr val="4A6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sz="1351">
              <a:solidFill>
                <a:prstClr val="white"/>
              </a:solidFill>
              <a:latin typeface="Gill Sans MT" panose="020B0502020104020203"/>
            </a:endParaRPr>
          </a:p>
        </p:txBody>
      </p:sp>
      <p:pic>
        <p:nvPicPr>
          <p:cNvPr id="4" name="Picture 3" descr="RiteWorks Logo.png">
            <a:extLst>
              <a:ext uri="{FF2B5EF4-FFF2-40B4-BE49-F238E27FC236}">
                <a16:creationId xmlns:a16="http://schemas.microsoft.com/office/drawing/2014/main" id="{A8F03C46-27F3-6FEF-E632-727B8F7BF812}"/>
              </a:ext>
            </a:extLst>
          </p:cNvPr>
          <p:cNvPicPr>
            <a:picLocks noGrp="1" noRot="1" noChangeAspect="1" noMove="1" noResize="1" noEditPoints="1" noAdjustHandles="1" noChangeArrowheads="1" noChangeShapeType="1" noCrop="1"/>
          </p:cNvPicPr>
          <p:nvPr/>
        </p:nvPicPr>
        <p:blipFill>
          <a:blip r:embed="rId3">
            <a:alphaModFix amt="25000"/>
          </a:blip>
          <a:stretch>
            <a:fillRect/>
          </a:stretch>
        </p:blipFill>
        <p:spPr>
          <a:xfrm>
            <a:off x="132522" y="1082044"/>
            <a:ext cx="11926957" cy="4693912"/>
          </a:xfrm>
          <a:prstGeom prst="rect">
            <a:avLst/>
          </a:prstGeom>
          <a:effectLst>
            <a:outerShdw blurRad="50800" dist="50800" dir="5400000" algn="ctr" rotWithShape="0">
              <a:srgbClr val="000000">
                <a:alpha val="0"/>
              </a:srgbClr>
            </a:outerShdw>
          </a:effectLst>
        </p:spPr>
      </p:pic>
      <p:sp>
        <p:nvSpPr>
          <p:cNvPr id="5" name="TextBox 4">
            <a:extLst>
              <a:ext uri="{FF2B5EF4-FFF2-40B4-BE49-F238E27FC236}">
                <a16:creationId xmlns:a16="http://schemas.microsoft.com/office/drawing/2014/main" id="{D9C65985-53EC-07FC-D7A8-0890FACFAE43}"/>
              </a:ext>
            </a:extLst>
          </p:cNvPr>
          <p:cNvSpPr txBox="1"/>
          <p:nvPr/>
        </p:nvSpPr>
        <p:spPr>
          <a:xfrm>
            <a:off x="1036321" y="588337"/>
            <a:ext cx="8415383" cy="584775"/>
          </a:xfrm>
          <a:prstGeom prst="rect">
            <a:avLst/>
          </a:prstGeom>
          <a:solidFill>
            <a:srgbClr val="F5F2E8">
              <a:alpha val="50336"/>
            </a:srgbClr>
          </a:solidFill>
          <a:effectLst>
            <a:outerShdw blurRad="50800" dist="38100" dir="2700000" algn="tl" rotWithShape="0">
              <a:prstClr val="black">
                <a:alpha val="10000"/>
              </a:prstClr>
            </a:outerShdw>
          </a:effectLst>
        </p:spPr>
        <p:txBody>
          <a:bodyPr wrap="square" rtlCol="0">
            <a:spAutoFit/>
          </a:bodyPr>
          <a:lstStyle/>
          <a:p>
            <a:pPr defTabSz="609585"/>
            <a:r>
              <a:rPr lang="en-US" sz="3200" b="1" dirty="0">
                <a:solidFill>
                  <a:prstClr val="black"/>
                </a:solidFill>
                <a:latin typeface="Gill Sans MT" panose="020B0502020104020203"/>
              </a:rPr>
              <a:t>What is SRRS Online?</a:t>
            </a:r>
          </a:p>
        </p:txBody>
      </p:sp>
      <p:sp>
        <p:nvSpPr>
          <p:cNvPr id="8" name="Rectangle 7">
            <a:extLst>
              <a:ext uri="{FF2B5EF4-FFF2-40B4-BE49-F238E27FC236}">
                <a16:creationId xmlns:a16="http://schemas.microsoft.com/office/drawing/2014/main" id="{FC70AF83-8F4B-86C2-152A-4FF5697D607B}"/>
              </a:ext>
            </a:extLst>
          </p:cNvPr>
          <p:cNvSpPr/>
          <p:nvPr/>
        </p:nvSpPr>
        <p:spPr>
          <a:xfrm>
            <a:off x="1" y="1172547"/>
            <a:ext cx="12159185" cy="5319693"/>
          </a:xfrm>
          <a:prstGeom prst="rect">
            <a:avLst/>
          </a:prstGeom>
          <a:solidFill>
            <a:srgbClr val="EFED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pic>
        <p:nvPicPr>
          <p:cNvPr id="7" name="Picture 6" descr="A screenshot of a login page&#10;&#10;AI-generated content may be incorrect.">
            <a:extLst>
              <a:ext uri="{FF2B5EF4-FFF2-40B4-BE49-F238E27FC236}">
                <a16:creationId xmlns:a16="http://schemas.microsoft.com/office/drawing/2014/main" id="{33812888-460E-BC2C-F0B2-8CC0D16F7913}"/>
              </a:ext>
            </a:extLst>
          </p:cNvPr>
          <p:cNvPicPr>
            <a:picLocks noChangeAspect="1"/>
          </p:cNvPicPr>
          <p:nvPr/>
        </p:nvPicPr>
        <p:blipFill>
          <a:blip r:embed="rId4"/>
          <a:srcRect b="13199"/>
          <a:stretch>
            <a:fillRect/>
          </a:stretch>
        </p:blipFill>
        <p:spPr>
          <a:xfrm>
            <a:off x="548641" y="1426466"/>
            <a:ext cx="8694057" cy="5031025"/>
          </a:xfrm>
          <a:prstGeom prst="rect">
            <a:avLst/>
          </a:prstGeom>
        </p:spPr>
      </p:pic>
      <p:sp>
        <p:nvSpPr>
          <p:cNvPr id="11" name="Rectangle 10">
            <a:extLst>
              <a:ext uri="{FF2B5EF4-FFF2-40B4-BE49-F238E27FC236}">
                <a16:creationId xmlns:a16="http://schemas.microsoft.com/office/drawing/2014/main" id="{182D5AC5-993C-EDC6-2A3A-9CF744964E2C}"/>
              </a:ext>
            </a:extLst>
          </p:cNvPr>
          <p:cNvSpPr/>
          <p:nvPr/>
        </p:nvSpPr>
        <p:spPr>
          <a:xfrm>
            <a:off x="6919458" y="2344400"/>
            <a:ext cx="1986508" cy="2751909"/>
          </a:xfrm>
          <a:prstGeom prst="rect">
            <a:avLst/>
          </a:prstGeom>
          <a:solidFill>
            <a:srgbClr val="EFED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12" name="TextBox 11">
            <a:extLst>
              <a:ext uri="{FF2B5EF4-FFF2-40B4-BE49-F238E27FC236}">
                <a16:creationId xmlns:a16="http://schemas.microsoft.com/office/drawing/2014/main" id="{98073848-27E7-B1A3-5108-2A935536F3D3}"/>
              </a:ext>
            </a:extLst>
          </p:cNvPr>
          <p:cNvSpPr txBox="1"/>
          <p:nvPr/>
        </p:nvSpPr>
        <p:spPr>
          <a:xfrm>
            <a:off x="8905966" y="1370180"/>
            <a:ext cx="3268897" cy="4359335"/>
          </a:xfrm>
          <a:prstGeom prst="rect">
            <a:avLst/>
          </a:prstGeom>
          <a:solidFill>
            <a:srgbClr val="F5F2E8">
              <a:alpha val="20000"/>
            </a:srgbClr>
          </a:solidFill>
          <a:ln>
            <a:noFill/>
          </a:ln>
          <a:effectLst>
            <a:outerShdw blurRad="50800" algn="ctr" rotWithShape="0">
              <a:schemeClr val="tx1">
                <a:alpha val="0"/>
              </a:schemeClr>
            </a:outerShdw>
          </a:effectLst>
        </p:spPr>
        <p:txBody>
          <a:bodyPr wrap="square" rtlCol="0">
            <a:spAutoFit/>
          </a:bodyPr>
          <a:lstStyle/>
          <a:p>
            <a:pPr marL="380990" indent="-380990" defTabSz="609585">
              <a:buFont typeface="Arial" panose="020B0604020202020204" pitchFamily="34" charset="0"/>
              <a:buChar char="•"/>
            </a:pPr>
            <a:r>
              <a:rPr lang="en-US" sz="2133" i="1" dirty="0">
                <a:solidFill>
                  <a:prstClr val="black"/>
                </a:solidFill>
                <a:latin typeface="Gill Sans MT" panose="020B0502020104020203"/>
              </a:rPr>
              <a:t>Entire catalog of </a:t>
            </a:r>
          </a:p>
          <a:p>
            <a:pPr marL="990575" lvl="1" indent="-380990" defTabSz="609585">
              <a:buFont typeface="Arial" panose="020B0604020202020204" pitchFamily="34" charset="0"/>
              <a:buChar char="•"/>
            </a:pPr>
            <a:r>
              <a:rPr lang="en-US" sz="2133" i="1" dirty="0">
                <a:solidFill>
                  <a:prstClr val="black"/>
                </a:solidFill>
                <a:latin typeface="Gill Sans MT" panose="020B0502020104020203"/>
              </a:rPr>
              <a:t>The Plumbline</a:t>
            </a:r>
          </a:p>
          <a:p>
            <a:pPr marL="990575" lvl="1" indent="-380990" defTabSz="609585">
              <a:buFont typeface="Arial" panose="020B0604020202020204" pitchFamily="34" charset="0"/>
              <a:buChar char="•"/>
            </a:pPr>
            <a:r>
              <a:rPr lang="en-US" sz="2133" i="1" dirty="0">
                <a:solidFill>
                  <a:prstClr val="black"/>
                </a:solidFill>
                <a:latin typeface="Gill Sans MT" panose="020B0502020104020203"/>
              </a:rPr>
              <a:t>Heredom</a:t>
            </a:r>
          </a:p>
          <a:p>
            <a:pPr marL="990575" lvl="1" indent="-380990" defTabSz="609585">
              <a:buFont typeface="Arial" panose="020B0604020202020204" pitchFamily="34" charset="0"/>
              <a:buChar char="•"/>
            </a:pPr>
            <a:r>
              <a:rPr lang="en-US" sz="2133" i="1" dirty="0">
                <a:solidFill>
                  <a:prstClr val="black"/>
                </a:solidFill>
                <a:latin typeface="Gill Sans MT" panose="020B0502020104020203"/>
              </a:rPr>
              <a:t>Select Past books</a:t>
            </a:r>
          </a:p>
          <a:p>
            <a:pPr marL="609585" lvl="1" defTabSz="609585"/>
            <a:endParaRPr lang="en-US" sz="2133" i="1" dirty="0">
              <a:solidFill>
                <a:prstClr val="black"/>
              </a:solidFill>
              <a:latin typeface="Gill Sans MT" panose="020B0502020104020203"/>
            </a:endParaRPr>
          </a:p>
          <a:p>
            <a:pPr marL="380990" indent="-380990" defTabSz="609585">
              <a:buFont typeface="Arial" panose="020B0604020202020204" pitchFamily="34" charset="0"/>
              <a:buChar char="•"/>
            </a:pPr>
            <a:r>
              <a:rPr lang="en-US" sz="2133" i="1" dirty="0">
                <a:solidFill>
                  <a:prstClr val="black"/>
                </a:solidFill>
                <a:latin typeface="Gill Sans MT" panose="020B0502020104020203"/>
              </a:rPr>
              <a:t>Access anywhere, anytime</a:t>
            </a:r>
          </a:p>
          <a:p>
            <a:pPr marL="380990" indent="-380990" defTabSz="609585">
              <a:buFont typeface="Arial" panose="020B0604020202020204" pitchFamily="34" charset="0"/>
              <a:buChar char="•"/>
            </a:pPr>
            <a:r>
              <a:rPr lang="en-US" sz="2133" i="1" dirty="0">
                <a:solidFill>
                  <a:prstClr val="black"/>
                </a:solidFill>
                <a:latin typeface="Gill Sans MT" panose="020B0502020104020203"/>
              </a:rPr>
              <a:t>OCR searchable</a:t>
            </a:r>
          </a:p>
          <a:p>
            <a:pPr marL="380990" indent="-380990" defTabSz="609585">
              <a:buFont typeface="Arial" panose="020B0604020202020204" pitchFamily="34" charset="0"/>
              <a:buChar char="•"/>
            </a:pPr>
            <a:r>
              <a:rPr lang="en-US" sz="2133" i="1" dirty="0">
                <a:solidFill>
                  <a:prstClr val="black"/>
                </a:solidFill>
                <a:latin typeface="Gill Sans MT" panose="020B0502020104020203"/>
              </a:rPr>
              <a:t>Pay dues, update address</a:t>
            </a:r>
          </a:p>
          <a:p>
            <a:pPr marL="380990" indent="-380990" defTabSz="609585">
              <a:buFont typeface="Arial" panose="020B0604020202020204" pitchFamily="34" charset="0"/>
              <a:buChar char="•"/>
            </a:pPr>
            <a:r>
              <a:rPr lang="en-US" sz="2133" i="1" dirty="0">
                <a:solidFill>
                  <a:prstClr val="black"/>
                </a:solidFill>
                <a:latin typeface="Gill Sans MT" panose="020B0502020104020203"/>
              </a:rPr>
              <a:t>Non-SJ Member Access</a:t>
            </a:r>
          </a:p>
          <a:p>
            <a:pPr marL="380990" indent="-380990" defTabSz="609585">
              <a:buFont typeface="Arial" panose="020B0604020202020204" pitchFamily="34" charset="0"/>
              <a:buChar char="•"/>
            </a:pPr>
            <a:endParaRPr lang="en-US" sz="2133" i="1" dirty="0">
              <a:solidFill>
                <a:prstClr val="black"/>
              </a:solidFill>
              <a:latin typeface="Gill Sans MT" panose="020B0502020104020203"/>
            </a:endParaRPr>
          </a:p>
          <a:p>
            <a:pPr marL="380990" indent="-380990" defTabSz="609585">
              <a:buFont typeface="Arial" panose="020B0604020202020204" pitchFamily="34" charset="0"/>
              <a:buChar char="•"/>
            </a:pPr>
            <a:r>
              <a:rPr lang="en-US" sz="2133" i="1" dirty="0">
                <a:solidFill>
                  <a:prstClr val="black"/>
                </a:solidFill>
                <a:latin typeface="Gill Sans MT" panose="020B0502020104020203"/>
              </a:rPr>
              <a:t>2027+ </a:t>
            </a:r>
          </a:p>
          <a:p>
            <a:pPr marL="990575" lvl="1" indent="-380990" defTabSz="609585">
              <a:buFont typeface="Arial" panose="020B0604020202020204" pitchFamily="34" charset="0"/>
              <a:buChar char="•"/>
            </a:pPr>
            <a:r>
              <a:rPr lang="en-US" sz="2133" i="1" dirty="0">
                <a:solidFill>
                  <a:prstClr val="black"/>
                </a:solidFill>
                <a:latin typeface="Gill Sans MT" panose="020B0502020104020203"/>
              </a:rPr>
              <a:t>Image Center</a:t>
            </a:r>
          </a:p>
          <a:p>
            <a:pPr marL="990575" lvl="1" indent="-380990" defTabSz="609585">
              <a:buFont typeface="Arial" panose="020B0604020202020204" pitchFamily="34" charset="0"/>
              <a:buChar char="•"/>
            </a:pPr>
            <a:r>
              <a:rPr lang="en-US" sz="2133" i="1" dirty="0">
                <a:solidFill>
                  <a:prstClr val="black"/>
                </a:solidFill>
                <a:latin typeface="Gill Sans MT" panose="020B0502020104020203"/>
              </a:rPr>
              <a:t>Public Access Papers</a:t>
            </a:r>
          </a:p>
        </p:txBody>
      </p:sp>
    </p:spTree>
    <p:extLst>
      <p:ext uri="{BB962C8B-B14F-4D97-AF65-F5344CB8AC3E}">
        <p14:creationId xmlns:p14="http://schemas.microsoft.com/office/powerpoint/2010/main" val="4668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linds(horizontal)">
                                      <p:cBhvr>
                                        <p:cTn id="12" dur="500"/>
                                        <p:tgtEl>
                                          <p:spTgt spid="12">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linds(horizontal)">
                                      <p:cBhvr>
                                        <p:cTn id="15" dur="500"/>
                                        <p:tgtEl>
                                          <p:spTgt spid="12">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blinds(horizontal)">
                                      <p:cBhvr>
                                        <p:cTn id="18" dur="500"/>
                                        <p:tgtEl>
                                          <p:spTgt spid="12">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blinds(horizontal)">
                                      <p:cBhvr>
                                        <p:cTn id="21" dur="500"/>
                                        <p:tgtEl>
                                          <p:spTgt spid="1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blinds(horizontal)">
                                      <p:cBhvr>
                                        <p:cTn id="26" dur="500"/>
                                        <p:tgtEl>
                                          <p:spTgt spid="12">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animEffect transition="in" filter="blinds(horizontal)">
                                      <p:cBhvr>
                                        <p:cTn id="29" dur="500"/>
                                        <p:tgtEl>
                                          <p:spTgt spid="12">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12">
                                            <p:txEl>
                                              <p:pRg st="7" end="7"/>
                                            </p:txEl>
                                          </p:spTgt>
                                        </p:tgtEl>
                                        <p:attrNameLst>
                                          <p:attrName>style.visibility</p:attrName>
                                        </p:attrNameLst>
                                      </p:cBhvr>
                                      <p:to>
                                        <p:strVal val="visible"/>
                                      </p:to>
                                    </p:set>
                                    <p:animEffect transition="in" filter="blinds(horizontal)">
                                      <p:cBhvr>
                                        <p:cTn id="32" dur="500"/>
                                        <p:tgtEl>
                                          <p:spTgt spid="12">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Effect transition="in" filter="blinds(horizontal)">
                                      <p:cBhvr>
                                        <p:cTn id="35" dur="500"/>
                                        <p:tgtEl>
                                          <p:spTgt spid="1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2">
                                            <p:txEl>
                                              <p:pRg st="10" end="10"/>
                                            </p:txEl>
                                          </p:spTgt>
                                        </p:tgtEl>
                                        <p:attrNameLst>
                                          <p:attrName>style.visibility</p:attrName>
                                        </p:attrNameLst>
                                      </p:cBhvr>
                                      <p:to>
                                        <p:strVal val="visible"/>
                                      </p:to>
                                    </p:set>
                                    <p:animEffect transition="in" filter="blinds(horizontal)">
                                      <p:cBhvr>
                                        <p:cTn id="40" dur="500"/>
                                        <p:tgtEl>
                                          <p:spTgt spid="12">
                                            <p:txEl>
                                              <p:pRg st="10" end="10"/>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12">
                                            <p:txEl>
                                              <p:pRg st="11" end="11"/>
                                            </p:txEl>
                                          </p:spTgt>
                                        </p:tgtEl>
                                        <p:attrNameLst>
                                          <p:attrName>style.visibility</p:attrName>
                                        </p:attrNameLst>
                                      </p:cBhvr>
                                      <p:to>
                                        <p:strVal val="visible"/>
                                      </p:to>
                                    </p:set>
                                    <p:animEffect transition="in" filter="blinds(horizontal)">
                                      <p:cBhvr>
                                        <p:cTn id="43" dur="500"/>
                                        <p:tgtEl>
                                          <p:spTgt spid="12">
                                            <p:txEl>
                                              <p:pRg st="11" end="11"/>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2">
                                            <p:txEl>
                                              <p:pRg st="12" end="12"/>
                                            </p:txEl>
                                          </p:spTgt>
                                        </p:tgtEl>
                                        <p:attrNameLst>
                                          <p:attrName>style.visibility</p:attrName>
                                        </p:attrNameLst>
                                      </p:cBhvr>
                                      <p:to>
                                        <p:strVal val="visible"/>
                                      </p:to>
                                    </p:set>
                                    <p:animEffect transition="in" filter="blinds(horizontal)">
                                      <p:cBhvr>
                                        <p:cTn id="46" dur="5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09585"/>
            <a:endParaRPr lang="en-US" sz="2400">
              <a:solidFill>
                <a:prstClr val="white"/>
              </a:solidFill>
              <a:latin typeface="Gill Sans MT" panose="020B0502020104020203"/>
            </a:endParaRPr>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1"/>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2" name="TextBox 1">
            <a:extLst>
              <a:ext uri="{FF2B5EF4-FFF2-40B4-BE49-F238E27FC236}">
                <a16:creationId xmlns:a16="http://schemas.microsoft.com/office/drawing/2014/main" id="{7EE90943-BA56-D2F0-61BF-4E056396336D}"/>
              </a:ext>
            </a:extLst>
          </p:cNvPr>
          <p:cNvSpPr txBox="1"/>
          <p:nvPr/>
        </p:nvSpPr>
        <p:spPr>
          <a:xfrm>
            <a:off x="1571100" y="2752723"/>
            <a:ext cx="4376651" cy="1647581"/>
          </a:xfrm>
          <a:prstGeom prst="rect">
            <a:avLst/>
          </a:prstGeom>
        </p:spPr>
        <p:txBody>
          <a:bodyPr vert="horz" lIns="121920" tIns="60960" rIns="121920" bIns="0" rtlCol="0" anchor="b">
            <a:normAutofit/>
          </a:bodyPr>
          <a:lstStyle/>
          <a:p>
            <a:pPr defTabSz="1219170">
              <a:lnSpc>
                <a:spcPct val="90000"/>
              </a:lnSpc>
              <a:spcBef>
                <a:spcPct val="0"/>
              </a:spcBef>
              <a:spcAft>
                <a:spcPts val="800"/>
              </a:spcAft>
            </a:pPr>
            <a:r>
              <a:rPr lang="en-US" sz="2667" cap="all" dirty="0">
                <a:solidFill>
                  <a:prstClr val="black"/>
                </a:solidFill>
                <a:latin typeface="Gill Sans MT" panose="020B0502020104020203"/>
              </a:rPr>
              <a:t>B. Chris Ruli, 32°, KCCH</a:t>
            </a:r>
          </a:p>
          <a:p>
            <a:pPr defTabSz="1219170">
              <a:lnSpc>
                <a:spcPct val="90000"/>
              </a:lnSpc>
              <a:spcBef>
                <a:spcPct val="0"/>
              </a:spcBef>
              <a:spcAft>
                <a:spcPts val="800"/>
              </a:spcAft>
            </a:pPr>
            <a:r>
              <a:rPr lang="en-US" sz="2667" dirty="0" err="1">
                <a:solidFill>
                  <a:prstClr val="black"/>
                </a:solidFill>
                <a:latin typeface="Gill Sans MT" panose="020B0502020104020203"/>
              </a:rPr>
              <a:t>SRRS@ScottishRite.org</a:t>
            </a:r>
            <a:endParaRPr lang="en-US" sz="2667" dirty="0">
              <a:solidFill>
                <a:prstClr val="black"/>
              </a:solidFill>
              <a:latin typeface="Gill Sans MT" panose="020B0502020104020203"/>
            </a:endParaRPr>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6" y="3528543"/>
            <a:ext cx="417148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A5A9C69-62D2-04A6-0C1F-6F3F4D3A7B34}"/>
              </a:ext>
            </a:extLst>
          </p:cNvPr>
          <p:cNvSpPr txBox="1"/>
          <p:nvPr/>
        </p:nvSpPr>
        <p:spPr>
          <a:xfrm>
            <a:off x="1655816" y="1166102"/>
            <a:ext cx="4176384" cy="2380828"/>
          </a:xfrm>
          <a:prstGeom prst="rect">
            <a:avLst/>
          </a:prstGeom>
        </p:spPr>
        <p:txBody>
          <a:bodyPr vert="horz" lIns="121920" tIns="60960" rIns="121920" bIns="0" rtlCol="0" anchor="b">
            <a:normAutofit/>
          </a:bodyPr>
          <a:lstStyle/>
          <a:p>
            <a:pPr defTabSz="1219170">
              <a:lnSpc>
                <a:spcPct val="90000"/>
              </a:lnSpc>
              <a:spcBef>
                <a:spcPct val="0"/>
              </a:spcBef>
              <a:spcAft>
                <a:spcPts val="800"/>
              </a:spcAft>
            </a:pPr>
            <a:r>
              <a:rPr lang="en-US" sz="4800" cap="all" dirty="0">
                <a:solidFill>
                  <a:prstClr val="black"/>
                </a:solidFill>
                <a:latin typeface="Gill Sans MT" panose="020B0502020104020203"/>
              </a:rPr>
              <a:t>Thank you!</a:t>
            </a:r>
          </a:p>
        </p:txBody>
      </p:sp>
      <p:sp>
        <p:nvSpPr>
          <p:cNvPr id="6" name="TextBox 5">
            <a:extLst>
              <a:ext uri="{FF2B5EF4-FFF2-40B4-BE49-F238E27FC236}">
                <a16:creationId xmlns:a16="http://schemas.microsoft.com/office/drawing/2014/main" id="{A76C5363-2693-0691-FC1C-F5B035D2999E}"/>
              </a:ext>
            </a:extLst>
          </p:cNvPr>
          <p:cNvSpPr txBox="1"/>
          <p:nvPr/>
        </p:nvSpPr>
        <p:spPr>
          <a:xfrm>
            <a:off x="6444081" y="5383093"/>
            <a:ext cx="4261100" cy="494883"/>
          </a:xfrm>
          <a:prstGeom prst="rect">
            <a:avLst/>
          </a:prstGeom>
        </p:spPr>
        <p:txBody>
          <a:bodyPr vert="horz" lIns="121920" tIns="60960" rIns="121920" bIns="0" rtlCol="0" anchor="b">
            <a:normAutofit/>
          </a:bodyPr>
          <a:lstStyle/>
          <a:p>
            <a:pPr algn="ctr" defTabSz="1219170">
              <a:lnSpc>
                <a:spcPct val="90000"/>
              </a:lnSpc>
              <a:spcBef>
                <a:spcPct val="0"/>
              </a:spcBef>
              <a:spcAft>
                <a:spcPts val="800"/>
              </a:spcAft>
            </a:pPr>
            <a:r>
              <a:rPr lang="en-US" sz="2667" cap="all" dirty="0">
                <a:solidFill>
                  <a:prstClr val="black"/>
                </a:solidFill>
                <a:latin typeface="Gill Sans MT" panose="020B0502020104020203"/>
              </a:rPr>
              <a:t>Scan to Join SRRS</a:t>
            </a:r>
          </a:p>
        </p:txBody>
      </p:sp>
      <p:pic>
        <p:nvPicPr>
          <p:cNvPr id="7" name="Picture 6">
            <a:extLst>
              <a:ext uri="{FF2B5EF4-FFF2-40B4-BE49-F238E27FC236}">
                <a16:creationId xmlns:a16="http://schemas.microsoft.com/office/drawing/2014/main" id="{0972AFB2-32C3-D017-DB04-D93535524214}"/>
              </a:ext>
            </a:extLst>
          </p:cNvPr>
          <p:cNvPicPr>
            <a:picLocks noChangeAspect="1"/>
          </p:cNvPicPr>
          <p:nvPr/>
        </p:nvPicPr>
        <p:blipFill>
          <a:blip r:embed="rId3"/>
          <a:stretch>
            <a:fillRect/>
          </a:stretch>
        </p:blipFill>
        <p:spPr>
          <a:xfrm>
            <a:off x="6402163" y="798431"/>
            <a:ext cx="4337221" cy="4337221"/>
          </a:xfrm>
          <a:prstGeom prst="rect">
            <a:avLst/>
          </a:prstGeom>
        </p:spPr>
      </p:pic>
    </p:spTree>
    <p:extLst>
      <p:ext uri="{BB962C8B-B14F-4D97-AF65-F5344CB8AC3E}">
        <p14:creationId xmlns:p14="http://schemas.microsoft.com/office/powerpoint/2010/main" val="90670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148F-519C-7F49-F8AF-7B9D21CBA4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A8715B-1CE0-1A77-B4AD-6033DB1BA572}"/>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8F30D62-A0D7-382E-530A-50AAB388A1F5}"/>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41747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1882" y="5808969"/>
            <a:ext cx="3181033" cy="792811"/>
          </a:xfrm>
          <a:prstGeom prst="rect">
            <a:avLst/>
          </a:prstGeom>
        </p:spPr>
        <p:txBody>
          <a:bodyPr vert="horz" wrap="square" lIns="0" tIns="8856" rIns="0" bIns="0" rtlCol="0">
            <a:spAutoFit/>
          </a:bodyPr>
          <a:lstStyle/>
          <a:p>
            <a:pPr marL="7701" defTabSz="554492">
              <a:spcBef>
                <a:spcPts val="69"/>
              </a:spcBef>
            </a:pPr>
            <a:r>
              <a:rPr lang="en-US" sz="1698" b="1" kern="0" dirty="0">
                <a:solidFill>
                  <a:sysClr val="windowText" lastClr="000000"/>
                </a:solidFill>
                <a:latin typeface="Trajan Pro" panose="02020502050506020301" pitchFamily="18" charset="77"/>
                <a:cs typeface="DIN Next LT Pro"/>
              </a:rPr>
              <a:t>Steve Banowit, 32° KCCH</a:t>
            </a:r>
            <a:br>
              <a:rPr lang="en-US" sz="1698" b="1" kern="0" dirty="0">
                <a:solidFill>
                  <a:sysClr val="windowText" lastClr="000000"/>
                </a:solidFill>
                <a:latin typeface="Trajan Pro" panose="02020502050506020301" pitchFamily="18" charset="77"/>
                <a:cs typeface="DIN Next LT Pro"/>
              </a:rPr>
            </a:br>
            <a:r>
              <a:rPr lang="en-US" sz="1698" b="1" kern="0" dirty="0">
                <a:solidFill>
                  <a:sysClr val="windowText" lastClr="000000"/>
                </a:solidFill>
                <a:latin typeface="Trajan Pro" panose="02020502050506020301" pitchFamily="18" charset="77"/>
                <a:cs typeface="DIN Next LT Pro"/>
              </a:rPr>
              <a:t>Development Officer</a:t>
            </a:r>
            <a:br>
              <a:rPr lang="en-US" sz="1698" b="1" kern="0" dirty="0">
                <a:solidFill>
                  <a:sysClr val="windowText" lastClr="000000"/>
                </a:solidFill>
                <a:latin typeface="Trajan Pro" panose="02020502050506020301" pitchFamily="18" charset="77"/>
                <a:cs typeface="DIN Next LT Pro"/>
              </a:rPr>
            </a:br>
            <a:r>
              <a:rPr lang="en-US" sz="1698" b="1" kern="0" dirty="0">
                <a:solidFill>
                  <a:sysClr val="windowText" lastClr="000000"/>
                </a:solidFill>
                <a:latin typeface="Trajan Pro" panose="02020502050506020301" pitchFamily="18" charset="77"/>
                <a:cs typeface="DIN Next LT Pro"/>
              </a:rPr>
              <a:t>Mid-Atlantic Region</a:t>
            </a:r>
            <a:endParaRPr sz="1698" b="1" kern="0" dirty="0">
              <a:solidFill>
                <a:sysClr val="windowText" lastClr="000000"/>
              </a:solidFill>
              <a:latin typeface="Trajan Pro" panose="02020502050506020301" pitchFamily="18" charset="77"/>
              <a:cs typeface="DIN Next LT Pro"/>
            </a:endParaRPr>
          </a:p>
        </p:txBody>
      </p:sp>
      <p:sp>
        <p:nvSpPr>
          <p:cNvPr id="3" name="object 3"/>
          <p:cNvSpPr txBox="1"/>
          <p:nvPr/>
        </p:nvSpPr>
        <p:spPr>
          <a:xfrm>
            <a:off x="2227167" y="841367"/>
            <a:ext cx="11112015" cy="1278734"/>
          </a:xfrm>
          <a:prstGeom prst="rect">
            <a:avLst/>
          </a:prstGeom>
        </p:spPr>
        <p:txBody>
          <a:bodyPr vert="horz" wrap="square" lIns="0" tIns="185216" rIns="0" bIns="0" rtlCol="0">
            <a:spAutoFit/>
          </a:bodyPr>
          <a:lstStyle/>
          <a:p>
            <a:pPr marL="7701" marR="10012" defTabSz="554492">
              <a:lnSpc>
                <a:spcPct val="80000"/>
              </a:lnSpc>
              <a:spcBef>
                <a:spcPts val="1458"/>
              </a:spcBef>
            </a:pPr>
            <a:r>
              <a:rPr lang="en-US" sz="2183" kern="0" spc="515" dirty="0">
                <a:solidFill>
                  <a:sysClr val="windowText" lastClr="000000"/>
                </a:solidFill>
                <a:latin typeface="DIN Next LT Pro" panose="020B0503020203050203" pitchFamily="34" charset="0"/>
                <a:cs typeface="Bookman Old Style"/>
              </a:rPr>
              <a:t>   </a:t>
            </a:r>
            <a:r>
              <a:rPr lang="en-US" sz="1940" b="1" kern="0" dirty="0">
                <a:solidFill>
                  <a:sysClr val="windowText" lastClr="000000"/>
                </a:solidFill>
                <a:latin typeface="DIN Next LT Pro" panose="020B0503020203050203" pitchFamily="34" charset="0"/>
                <a:cs typeface="Bookman Old Style"/>
              </a:rPr>
              <a:t>THE</a:t>
            </a:r>
            <a:br>
              <a:rPr lang="en-US" sz="4366" kern="0" spc="515" dirty="0">
                <a:solidFill>
                  <a:sysClr val="windowText" lastClr="000000"/>
                </a:solidFill>
                <a:latin typeface="Trajan Pro" panose="02020502050506020301" pitchFamily="18" charset="0"/>
                <a:cs typeface="Bookman Old Style"/>
              </a:rPr>
            </a:br>
            <a:r>
              <a:rPr lang="en-US" sz="4366" kern="0" dirty="0">
                <a:solidFill>
                  <a:srgbClr val="5A365B"/>
                </a:solidFill>
                <a:latin typeface="Trajan Pro" panose="02020502050506020301" pitchFamily="18" charset="0"/>
                <a:cs typeface="Bookman Old Style"/>
              </a:rPr>
              <a:t>Scottish Rite of Freemasonry</a:t>
            </a:r>
            <a:br>
              <a:rPr lang="en-US" sz="3638" kern="0" spc="515" dirty="0">
                <a:solidFill>
                  <a:srgbClr val="5A365B"/>
                </a:solidFill>
                <a:latin typeface="Trajan Pro" panose="02020502050506020301" pitchFamily="18" charset="0"/>
                <a:cs typeface="Bookman Old Style"/>
              </a:rPr>
            </a:br>
            <a:r>
              <a:rPr lang="en-US" sz="2183" kern="0" spc="515" dirty="0">
                <a:solidFill>
                  <a:sysClr val="windowText" lastClr="000000"/>
                </a:solidFill>
                <a:latin typeface="DIN Next LT Pro" panose="020B0503020203050203" pitchFamily="34" charset="0"/>
                <a:cs typeface="Bookman Old Style"/>
              </a:rPr>
              <a:t>   </a:t>
            </a:r>
            <a:r>
              <a:rPr lang="en-US" sz="1940" b="1" kern="0" dirty="0">
                <a:solidFill>
                  <a:sysClr val="windowText" lastClr="000000"/>
                </a:solidFill>
                <a:latin typeface="DIN Next LT Pro" panose="020B0503020203050203" pitchFamily="34" charset="0"/>
                <a:cs typeface="Bookman Old Style"/>
              </a:rPr>
              <a:t>SUPREME COUNCIL, 33°     SOUTHERN JURISDICTION, USA</a:t>
            </a:r>
            <a:endParaRPr sz="1940" b="1" kern="0" dirty="0">
              <a:solidFill>
                <a:sysClr val="windowText" lastClr="000000"/>
              </a:solidFill>
              <a:latin typeface="Trajan Pro" panose="02020502050506020301" pitchFamily="18" charset="0"/>
              <a:cs typeface="DIN Next LT Pro"/>
            </a:endParaRPr>
          </a:p>
        </p:txBody>
      </p:sp>
      <p:pic>
        <p:nvPicPr>
          <p:cNvPr id="5" name="Picture 4">
            <a:extLst>
              <a:ext uri="{FF2B5EF4-FFF2-40B4-BE49-F238E27FC236}">
                <a16:creationId xmlns:a16="http://schemas.microsoft.com/office/drawing/2014/main" id="{FB540900-2F6B-06DC-86DD-E1A17EFABBAE}"/>
              </a:ext>
            </a:extLst>
          </p:cNvPr>
          <p:cNvPicPr>
            <a:picLocks noChangeAspect="1"/>
          </p:cNvPicPr>
          <p:nvPr/>
        </p:nvPicPr>
        <p:blipFill>
          <a:blip r:embed="rId2"/>
          <a:stretch>
            <a:fillRect/>
          </a:stretch>
        </p:blipFill>
        <p:spPr>
          <a:xfrm>
            <a:off x="188710" y="5852109"/>
            <a:ext cx="366570" cy="418937"/>
          </a:xfrm>
          <a:prstGeom prst="rect">
            <a:avLst/>
          </a:prstGeom>
        </p:spPr>
      </p:pic>
      <p:pic>
        <p:nvPicPr>
          <p:cNvPr id="12" name="Picture 11">
            <a:extLst>
              <a:ext uri="{FF2B5EF4-FFF2-40B4-BE49-F238E27FC236}">
                <a16:creationId xmlns:a16="http://schemas.microsoft.com/office/drawing/2014/main" id="{5EDF449D-6DA5-92A8-7DFC-3567A18BFBF7}"/>
              </a:ext>
            </a:extLst>
          </p:cNvPr>
          <p:cNvPicPr>
            <a:picLocks noChangeAspect="1"/>
          </p:cNvPicPr>
          <p:nvPr/>
        </p:nvPicPr>
        <p:blipFill>
          <a:blip r:embed="rId3"/>
          <a:stretch>
            <a:fillRect/>
          </a:stretch>
        </p:blipFill>
        <p:spPr>
          <a:xfrm>
            <a:off x="5079429" y="1826431"/>
            <a:ext cx="231039" cy="216337"/>
          </a:xfrm>
          <a:prstGeom prst="rect">
            <a:avLst/>
          </a:prstGeom>
        </p:spPr>
      </p:pic>
      <p:sp>
        <p:nvSpPr>
          <p:cNvPr id="13" name="TextBox 12">
            <a:extLst>
              <a:ext uri="{FF2B5EF4-FFF2-40B4-BE49-F238E27FC236}">
                <a16:creationId xmlns:a16="http://schemas.microsoft.com/office/drawing/2014/main" id="{826E666D-FC20-1B91-E65E-C49AA29C5FFA}"/>
              </a:ext>
            </a:extLst>
          </p:cNvPr>
          <p:cNvSpPr txBox="1"/>
          <p:nvPr/>
        </p:nvSpPr>
        <p:spPr>
          <a:xfrm>
            <a:off x="1937303" y="3094829"/>
            <a:ext cx="8317395" cy="1660070"/>
          </a:xfrm>
          <a:prstGeom prst="rect">
            <a:avLst/>
          </a:prstGeom>
          <a:noFill/>
        </p:spPr>
        <p:txBody>
          <a:bodyPr wrap="square" rtlCol="0">
            <a:spAutoFit/>
          </a:bodyPr>
          <a:lstStyle/>
          <a:p>
            <a:pPr algn="ctr" defTabSz="554492"/>
            <a:r>
              <a:rPr lang="en-US" sz="4366" b="1" kern="0" dirty="0">
                <a:solidFill>
                  <a:sysClr val="windowText" lastClr="000000"/>
                </a:solidFill>
                <a:latin typeface="Trajan Pro" panose="02020502050506020301" pitchFamily="18" charset="0"/>
              </a:rPr>
              <a:t>Here to Help</a:t>
            </a:r>
          </a:p>
          <a:p>
            <a:pPr algn="ctr" defTabSz="554492"/>
            <a:r>
              <a:rPr lang="en-US" sz="2911" kern="0" dirty="0">
                <a:solidFill>
                  <a:sysClr val="windowText" lastClr="000000"/>
                </a:solidFill>
                <a:latin typeface="Trajan Pro" panose="02020502050506020301" pitchFamily="18" charset="0"/>
              </a:rPr>
              <a:t>Advancing the Scottish Rite Mission Through Charitable Works</a:t>
            </a:r>
          </a:p>
        </p:txBody>
      </p:sp>
      <p:sp>
        <p:nvSpPr>
          <p:cNvPr id="7" name="object 2">
            <a:extLst>
              <a:ext uri="{FF2B5EF4-FFF2-40B4-BE49-F238E27FC236}">
                <a16:creationId xmlns:a16="http://schemas.microsoft.com/office/drawing/2014/main" id="{AB39CB79-3BC8-796F-3280-ACDE3A39696A}"/>
              </a:ext>
            </a:extLst>
          </p:cNvPr>
          <p:cNvSpPr txBox="1"/>
          <p:nvPr/>
        </p:nvSpPr>
        <p:spPr>
          <a:xfrm>
            <a:off x="7766781" y="5808969"/>
            <a:ext cx="3920357" cy="818459"/>
          </a:xfrm>
          <a:prstGeom prst="rect">
            <a:avLst/>
          </a:prstGeom>
        </p:spPr>
        <p:txBody>
          <a:bodyPr vert="horz" wrap="square" lIns="0" tIns="8856" rIns="0" bIns="0" rtlCol="0">
            <a:spAutoFit/>
          </a:bodyPr>
          <a:lstStyle/>
          <a:p>
            <a:pPr marL="7701" algn="r" defTabSz="554492">
              <a:spcBef>
                <a:spcPts val="69"/>
              </a:spcBef>
            </a:pPr>
            <a:r>
              <a:rPr lang="en-US" sz="1698" b="1" kern="0" dirty="0">
                <a:solidFill>
                  <a:sysClr val="windowText" lastClr="000000"/>
                </a:solidFill>
                <a:latin typeface="Trajan Pro" panose="02020502050506020301" pitchFamily="18" charset="77"/>
                <a:cs typeface="DIN Next LT Pro"/>
              </a:rPr>
              <a:t>Development Department</a:t>
            </a:r>
          </a:p>
          <a:p>
            <a:pPr marL="7701" algn="r" defTabSz="554492">
              <a:spcBef>
                <a:spcPts val="69"/>
              </a:spcBef>
            </a:pPr>
            <a:r>
              <a:rPr lang="en-US" sz="1698" b="1" kern="0" dirty="0">
                <a:solidFill>
                  <a:sysClr val="windowText" lastClr="000000"/>
                </a:solidFill>
                <a:latin typeface="Trajan Pro" panose="02020502050506020301" pitchFamily="18" charset="77"/>
                <a:cs typeface="DIN Next LT Pro"/>
              </a:rPr>
              <a:t>Rite Works 2026</a:t>
            </a:r>
          </a:p>
          <a:p>
            <a:pPr marL="7701" algn="r" defTabSz="554492">
              <a:spcBef>
                <a:spcPts val="69"/>
              </a:spcBef>
            </a:pPr>
            <a:r>
              <a:rPr lang="en-US" sz="1698" b="1" kern="0" dirty="0">
                <a:solidFill>
                  <a:sysClr val="windowText" lastClr="000000"/>
                </a:solidFill>
                <a:latin typeface="Trajan Pro" panose="02020502050506020301" pitchFamily="18" charset="77"/>
                <a:cs typeface="DIN Next LT Pro"/>
              </a:rPr>
              <a:t>Las Vegas – Dallas - Charlotte</a:t>
            </a:r>
            <a:endParaRPr sz="1698" b="1" kern="0" dirty="0">
              <a:solidFill>
                <a:sysClr val="windowText" lastClr="000000"/>
              </a:solidFill>
              <a:latin typeface="Trajan Pro" panose="02020502050506020301" pitchFamily="18" charset="77"/>
              <a:cs typeface="DIN Next LT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060A8-A925-1CBE-570B-624758DBB2E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B46321D-4BA1-A7C0-AAF0-2ACE0ACFF887}"/>
              </a:ext>
            </a:extLst>
          </p:cNvPr>
          <p:cNvPicPr>
            <a:picLocks noChangeAspect="1"/>
          </p:cNvPicPr>
          <p:nvPr/>
        </p:nvPicPr>
        <p:blipFill>
          <a:blip r:embed="rId3"/>
          <a:stretch>
            <a:fillRect/>
          </a:stretch>
        </p:blipFill>
        <p:spPr>
          <a:xfrm>
            <a:off x="194278" y="5785595"/>
            <a:ext cx="4112490" cy="831739"/>
          </a:xfrm>
          <a:prstGeom prst="rect">
            <a:avLst/>
          </a:prstGeom>
        </p:spPr>
      </p:pic>
      <p:sp>
        <p:nvSpPr>
          <p:cNvPr id="3" name="TextBox 2">
            <a:extLst>
              <a:ext uri="{FF2B5EF4-FFF2-40B4-BE49-F238E27FC236}">
                <a16:creationId xmlns:a16="http://schemas.microsoft.com/office/drawing/2014/main" id="{EA691370-52DF-B02F-BA57-EC995A1EA8EE}"/>
              </a:ext>
            </a:extLst>
          </p:cNvPr>
          <p:cNvSpPr txBox="1"/>
          <p:nvPr/>
        </p:nvSpPr>
        <p:spPr>
          <a:xfrm>
            <a:off x="4432521" y="1534483"/>
            <a:ext cx="6746331" cy="1324017"/>
          </a:xfrm>
          <a:prstGeom prst="rect">
            <a:avLst/>
          </a:prstGeom>
          <a:noFill/>
        </p:spPr>
        <p:txBody>
          <a:bodyPr wrap="square" rtlCol="0">
            <a:spAutoFit/>
          </a:bodyPr>
          <a:lstStyle/>
          <a:p>
            <a:pPr algn="ctr" defTabSz="554492"/>
            <a:r>
              <a:rPr lang="en-US" sz="2668" b="1" kern="0" dirty="0">
                <a:solidFill>
                  <a:sysClr val="windowText" lastClr="000000"/>
                </a:solidFill>
              </a:rPr>
              <a:t>“The nine most terrifying words in the English language are; I’m from the government and I’m here to help.”</a:t>
            </a:r>
          </a:p>
        </p:txBody>
      </p:sp>
      <p:sp>
        <p:nvSpPr>
          <p:cNvPr id="4" name="TextBox 3">
            <a:extLst>
              <a:ext uri="{FF2B5EF4-FFF2-40B4-BE49-F238E27FC236}">
                <a16:creationId xmlns:a16="http://schemas.microsoft.com/office/drawing/2014/main" id="{B18621F4-D935-8662-7FDE-189EB999BE22}"/>
              </a:ext>
            </a:extLst>
          </p:cNvPr>
          <p:cNvSpPr txBox="1"/>
          <p:nvPr/>
        </p:nvSpPr>
        <p:spPr>
          <a:xfrm>
            <a:off x="828317" y="3013130"/>
            <a:ext cx="10350536" cy="726930"/>
          </a:xfrm>
          <a:prstGeom prst="rect">
            <a:avLst/>
          </a:prstGeom>
          <a:noFill/>
        </p:spPr>
        <p:txBody>
          <a:bodyPr wrap="square" rtlCol="0">
            <a:spAutoFit/>
          </a:bodyPr>
          <a:lstStyle/>
          <a:p>
            <a:pPr algn="r" defTabSz="554492"/>
            <a:r>
              <a:rPr lang="en-US" sz="2426" i="1" kern="0" dirty="0">
                <a:solidFill>
                  <a:sysClr val="windowText" lastClr="000000"/>
                </a:solidFill>
              </a:rPr>
              <a:t>- Ronald Reagan</a:t>
            </a:r>
            <a:br>
              <a:rPr lang="en-US" sz="2668" i="1" kern="0" dirty="0">
                <a:solidFill>
                  <a:sysClr val="windowText" lastClr="000000"/>
                </a:solidFill>
              </a:rPr>
            </a:br>
            <a:r>
              <a:rPr lang="en-US" sz="1698" i="1" kern="0" dirty="0">
                <a:solidFill>
                  <a:sysClr val="windowText" lastClr="000000"/>
                </a:solidFill>
              </a:rPr>
              <a:t>Aug. 12, 1986 News Conference</a:t>
            </a:r>
          </a:p>
        </p:txBody>
      </p:sp>
      <p:pic>
        <p:nvPicPr>
          <p:cNvPr id="9" name="Picture 8">
            <a:extLst>
              <a:ext uri="{FF2B5EF4-FFF2-40B4-BE49-F238E27FC236}">
                <a16:creationId xmlns:a16="http://schemas.microsoft.com/office/drawing/2014/main" id="{0EE95C57-4E99-2A86-9098-F48DCEF46E45}"/>
              </a:ext>
            </a:extLst>
          </p:cNvPr>
          <p:cNvPicPr>
            <a:picLocks noChangeAspect="1"/>
          </p:cNvPicPr>
          <p:nvPr/>
        </p:nvPicPr>
        <p:blipFill>
          <a:blip r:embed="rId4">
            <a:alphaModFix amt="49000"/>
          </a:blip>
          <a:stretch>
            <a:fillRect/>
          </a:stretch>
        </p:blipFill>
        <p:spPr>
          <a:xfrm>
            <a:off x="1122232" y="1380446"/>
            <a:ext cx="3848113" cy="4097109"/>
          </a:xfrm>
          <a:prstGeom prst="rect">
            <a:avLst/>
          </a:prstGeom>
        </p:spPr>
      </p:pic>
    </p:spTree>
    <p:extLst>
      <p:ext uri="{BB962C8B-B14F-4D97-AF65-F5344CB8AC3E}">
        <p14:creationId xmlns:p14="http://schemas.microsoft.com/office/powerpoint/2010/main" val="1293845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E320C-BB28-1EDA-3891-898CB802D0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8705262-A869-6B71-075B-E0FF286D1E72}"/>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66BBF050-1881-3E7C-BD9F-03A972218159}"/>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A Collaborative Model</a:t>
            </a:r>
          </a:p>
        </p:txBody>
      </p:sp>
      <p:graphicFrame>
        <p:nvGraphicFramePr>
          <p:cNvPr id="2" name="Content Placeholder 3">
            <a:extLst>
              <a:ext uri="{FF2B5EF4-FFF2-40B4-BE49-F238E27FC236}">
                <a16:creationId xmlns:a16="http://schemas.microsoft.com/office/drawing/2014/main" id="{AB4EFE8D-3607-9147-EE28-E3BECE473CD4}"/>
              </a:ext>
            </a:extLst>
          </p:cNvPr>
          <p:cNvGraphicFramePr>
            <a:graphicFrameLocks/>
          </p:cNvGraphicFramePr>
          <p:nvPr/>
        </p:nvGraphicFramePr>
        <p:xfrm>
          <a:off x="458655" y="1488275"/>
          <a:ext cx="5868383" cy="4247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47362D9E-904D-14D7-C51B-F12D6EB93AC4}"/>
              </a:ext>
            </a:extLst>
          </p:cNvPr>
          <p:cNvSpPr txBox="1"/>
          <p:nvPr/>
        </p:nvSpPr>
        <p:spPr>
          <a:xfrm>
            <a:off x="6419454" y="1765521"/>
            <a:ext cx="5082852" cy="3451586"/>
          </a:xfrm>
          <a:prstGeom prst="rect">
            <a:avLst/>
          </a:prstGeom>
          <a:noFill/>
        </p:spPr>
        <p:txBody>
          <a:bodyPr wrap="square" rtlCol="0">
            <a:spAutoFit/>
          </a:bodyPr>
          <a:lstStyle/>
          <a:p>
            <a:pPr marL="277246" indent="-277246" defTabSz="554492">
              <a:buFont typeface="Arial" panose="020B0604020202020204" pitchFamily="34" charset="0"/>
              <a:buChar char="•"/>
            </a:pPr>
            <a:r>
              <a:rPr lang="en-US" sz="2183" b="1" kern="0" dirty="0">
                <a:solidFill>
                  <a:sysClr val="windowText" lastClr="000000"/>
                </a:solidFill>
              </a:rPr>
              <a:t>The Development Department connects information and resources to empower the </a:t>
            </a:r>
            <a:br>
              <a:rPr lang="en-US" sz="2183" b="1" kern="0" dirty="0">
                <a:solidFill>
                  <a:sysClr val="windowText" lastClr="000000"/>
                </a:solidFill>
              </a:rPr>
            </a:br>
            <a:r>
              <a:rPr lang="en-US" sz="2183" b="1" kern="0" dirty="0">
                <a:solidFill>
                  <a:sysClr val="windowText" lastClr="000000"/>
                </a:solidFill>
              </a:rPr>
              <a:t>Scottish Rite mission</a:t>
            </a:r>
            <a:br>
              <a:rPr lang="en-US" sz="2183" b="1" kern="0" dirty="0">
                <a:solidFill>
                  <a:sysClr val="windowText" lastClr="000000"/>
                </a:solidFill>
              </a:rPr>
            </a:br>
            <a:endParaRPr lang="en-US" sz="2183" b="1" kern="0" dirty="0">
              <a:solidFill>
                <a:sysClr val="windowText" lastClr="000000"/>
              </a:solidFill>
            </a:endParaRPr>
          </a:p>
          <a:p>
            <a:pPr marL="277246" indent="-277246" defTabSz="554492">
              <a:buFont typeface="Arial" panose="020B0604020202020204" pitchFamily="34" charset="0"/>
              <a:buChar char="•"/>
            </a:pPr>
            <a:r>
              <a:rPr lang="en-US" sz="2183" b="1" kern="0" dirty="0">
                <a:solidFill>
                  <a:sysClr val="windowText" lastClr="000000"/>
                </a:solidFill>
              </a:rPr>
              <a:t>Tasked to work for Valleys/Orients – not just Supreme Council</a:t>
            </a:r>
            <a:br>
              <a:rPr lang="en-US" sz="2183" b="1" kern="0" dirty="0">
                <a:solidFill>
                  <a:sysClr val="windowText" lastClr="000000"/>
                </a:solidFill>
              </a:rPr>
            </a:br>
            <a:endParaRPr lang="en-US" sz="2183" b="1" kern="0" dirty="0">
              <a:solidFill>
                <a:sysClr val="windowText" lastClr="000000"/>
              </a:solidFill>
            </a:endParaRPr>
          </a:p>
          <a:p>
            <a:pPr marL="277246" indent="-277246" defTabSz="554492">
              <a:buFont typeface="Arial" panose="020B0604020202020204" pitchFamily="34" charset="0"/>
              <a:buChar char="•"/>
            </a:pPr>
            <a:r>
              <a:rPr lang="en-US" sz="2183" b="1" kern="0" dirty="0">
                <a:solidFill>
                  <a:sysClr val="windowText" lastClr="000000"/>
                </a:solidFill>
              </a:rPr>
              <a:t>&gt; 50% of funds raised go to local/Orient efforts</a:t>
            </a:r>
          </a:p>
        </p:txBody>
      </p:sp>
    </p:spTree>
    <p:extLst>
      <p:ext uri="{BB962C8B-B14F-4D97-AF65-F5344CB8AC3E}">
        <p14:creationId xmlns:p14="http://schemas.microsoft.com/office/powerpoint/2010/main" val="2166734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F2F52-9E6A-2F95-3252-F0DA1376B06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B1E3A29-1503-3115-5D6D-D9D23C519941}"/>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521C38A6-26CC-96BE-8FC7-74F477012910}"/>
              </a:ext>
            </a:extLst>
          </p:cNvPr>
          <p:cNvSpPr txBox="1"/>
          <p:nvPr/>
        </p:nvSpPr>
        <p:spPr>
          <a:xfrm>
            <a:off x="135200" y="746999"/>
            <a:ext cx="8502226"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Philanthropy is a Core Tenant</a:t>
            </a:r>
            <a:endParaRPr lang="en-US" sz="2668" kern="0" cap="small" dirty="0">
              <a:solidFill>
                <a:sysClr val="windowText" lastClr="000000"/>
              </a:solidFill>
              <a:latin typeface="DIN Next LT Pro" panose="020B0503020203050203" pitchFamily="34" charset="0"/>
            </a:endParaRPr>
          </a:p>
        </p:txBody>
      </p:sp>
      <p:sp>
        <p:nvSpPr>
          <p:cNvPr id="9" name="TextBox 8">
            <a:extLst>
              <a:ext uri="{FF2B5EF4-FFF2-40B4-BE49-F238E27FC236}">
                <a16:creationId xmlns:a16="http://schemas.microsoft.com/office/drawing/2014/main" id="{E92E8663-85D4-5491-0B57-F929242D5631}"/>
              </a:ext>
            </a:extLst>
          </p:cNvPr>
          <p:cNvSpPr txBox="1"/>
          <p:nvPr/>
        </p:nvSpPr>
        <p:spPr>
          <a:xfrm>
            <a:off x="910451" y="1442067"/>
            <a:ext cx="10453232" cy="4198714"/>
          </a:xfrm>
          <a:prstGeom prst="rect">
            <a:avLst/>
          </a:prstGeom>
          <a:noFill/>
        </p:spPr>
        <p:txBody>
          <a:bodyPr wrap="square">
            <a:spAutoFit/>
          </a:bodyPr>
          <a:lstStyle/>
          <a:p>
            <a:pPr algn="just" defTabSz="554492"/>
            <a:r>
              <a:rPr lang="en-US" sz="2426" b="1" i="1" kern="0" dirty="0">
                <a:solidFill>
                  <a:sysClr val="windowText" lastClr="000000"/>
                </a:solidFill>
                <a:latin typeface="DIN Next LT Pro" panose="020B0503020203050203" pitchFamily="34" charset="0"/>
              </a:rPr>
              <a:t>Misson Statement</a:t>
            </a:r>
          </a:p>
          <a:p>
            <a:pPr algn="just" defTabSz="554492"/>
            <a:r>
              <a:rPr lang="en-US" sz="2426" kern="0" dirty="0">
                <a:solidFill>
                  <a:sysClr val="windowText" lastClr="000000"/>
                </a:solidFill>
                <a:latin typeface="DIN Next LT Pro" panose="020B0503020203050203" pitchFamily="34" charset="0"/>
              </a:rPr>
              <a:t>It is the mission of the Scottish Rite of Freemasonry, SJ, to improve its members and </a:t>
            </a:r>
            <a:r>
              <a:rPr lang="en-US" sz="2426" u="sng" kern="0" dirty="0">
                <a:solidFill>
                  <a:sysClr val="windowText" lastClr="000000"/>
                </a:solidFill>
                <a:latin typeface="DIN Next LT Pro" panose="020B0503020203050203" pitchFamily="34" charset="0"/>
              </a:rPr>
              <a:t>enhance the communities in which they live</a:t>
            </a:r>
            <a:r>
              <a:rPr lang="en-US" sz="2426" kern="0" dirty="0">
                <a:solidFill>
                  <a:sysClr val="windowText" lastClr="000000"/>
                </a:solidFill>
                <a:latin typeface="DIN Next LT Pro" panose="020B0503020203050203" pitchFamily="34" charset="0"/>
              </a:rPr>
              <a:t> by teaching and emulating the principles of Brotherly Love, Tolerance, </a:t>
            </a:r>
            <a:r>
              <a:rPr lang="en-US" sz="2426" u="sng" kern="0" dirty="0">
                <a:solidFill>
                  <a:sysClr val="windowText" lastClr="000000"/>
                </a:solidFill>
                <a:latin typeface="DIN Next LT Pro" panose="020B0503020203050203" pitchFamily="34" charset="0"/>
              </a:rPr>
              <a:t>Charity</a:t>
            </a:r>
            <a:r>
              <a:rPr lang="en-US" sz="2426" kern="0" dirty="0">
                <a:solidFill>
                  <a:sysClr val="windowText" lastClr="000000"/>
                </a:solidFill>
                <a:latin typeface="DIN Next LT Pro" panose="020B0503020203050203" pitchFamily="34" charset="0"/>
              </a:rPr>
              <a:t>, and Truth, while actively embracing high social, moral, and spiritual values, including fellowship, compassion, and dedication to God, family, and country.</a:t>
            </a:r>
          </a:p>
          <a:p>
            <a:pPr algn="just" defTabSz="554492"/>
            <a:endParaRPr lang="en-US" sz="2426" kern="0" dirty="0">
              <a:solidFill>
                <a:sysClr val="windowText" lastClr="000000"/>
              </a:solidFill>
              <a:latin typeface="DIN Next LT Pro" panose="020B0503020203050203" pitchFamily="34" charset="0"/>
            </a:endParaRPr>
          </a:p>
          <a:p>
            <a:pPr algn="just" defTabSz="554492"/>
            <a:r>
              <a:rPr lang="en-US" sz="2426" b="1" i="1" kern="0" dirty="0">
                <a:solidFill>
                  <a:sysClr val="windowText" lastClr="000000"/>
                </a:solidFill>
                <a:latin typeface="DIN Next LT Pro" panose="020B0503020203050203" pitchFamily="34" charset="0"/>
              </a:rPr>
              <a:t>Rite of Destitution </a:t>
            </a:r>
            <a:r>
              <a:rPr lang="en-US" sz="2183" b="1" i="1" kern="0" dirty="0">
                <a:solidFill>
                  <a:sysClr val="windowText" lastClr="000000"/>
                </a:solidFill>
                <a:latin typeface="DIN Next LT Pro" panose="020B0503020203050203" pitchFamily="34" charset="0"/>
              </a:rPr>
              <a:t>(contribute as liberally as you can)</a:t>
            </a:r>
          </a:p>
          <a:p>
            <a:pPr algn="just" defTabSz="554492"/>
            <a:endParaRPr lang="en-US" sz="2426" b="1" i="1" kern="0" dirty="0">
              <a:solidFill>
                <a:sysClr val="windowText" lastClr="000000"/>
              </a:solidFill>
              <a:latin typeface="DIN Next LT Pro" panose="020B0503020203050203" pitchFamily="34" charset="0"/>
            </a:endParaRPr>
          </a:p>
          <a:p>
            <a:pPr algn="just" defTabSz="554492"/>
            <a:r>
              <a:rPr lang="en-US" sz="2426" b="1" i="1" kern="0" dirty="0">
                <a:solidFill>
                  <a:sysClr val="windowText" lastClr="000000"/>
                </a:solidFill>
                <a:latin typeface="DIN Next LT Pro" panose="020B0503020203050203" pitchFamily="34" charset="0"/>
              </a:rPr>
              <a:t>Closing Charge </a:t>
            </a:r>
            <a:r>
              <a:rPr lang="en-US" sz="2183" b="1" i="1" kern="0" dirty="0">
                <a:solidFill>
                  <a:sysClr val="windowText" lastClr="000000"/>
                </a:solidFill>
                <a:latin typeface="DIN Next LT Pro" panose="020B0503020203050203" pitchFamily="34" charset="0"/>
              </a:rPr>
              <a:t>(befriend &amp; relieve)</a:t>
            </a:r>
          </a:p>
          <a:p>
            <a:pPr algn="just" defTabSz="554492"/>
            <a:endParaRPr lang="en-US" sz="2426" kern="0" dirty="0">
              <a:solidFill>
                <a:sysClr val="windowText" lastClr="000000"/>
              </a:solidFill>
              <a:latin typeface="DIN Next LT Pro" panose="020B0503020203050203" pitchFamily="34" charset="0"/>
            </a:endParaRPr>
          </a:p>
        </p:txBody>
      </p:sp>
    </p:spTree>
    <p:extLst>
      <p:ext uri="{BB962C8B-B14F-4D97-AF65-F5344CB8AC3E}">
        <p14:creationId xmlns:p14="http://schemas.microsoft.com/office/powerpoint/2010/main" val="5844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64D5-74F5-54D1-8D1F-8823EACF98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A71579-46F9-C24B-E1FE-6B6E35EECF86}"/>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A9283039-229E-6C5B-ABAA-B78DFF2F82DF}"/>
              </a:ext>
            </a:extLst>
          </p:cNvPr>
          <p:cNvSpPr txBox="1"/>
          <p:nvPr/>
        </p:nvSpPr>
        <p:spPr>
          <a:xfrm>
            <a:off x="135200" y="746999"/>
            <a:ext cx="8502226"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To Leave a Legacy</a:t>
            </a:r>
            <a:endParaRPr lang="en-US" sz="2668" kern="0" cap="small" dirty="0">
              <a:solidFill>
                <a:sysClr val="windowText" lastClr="000000"/>
              </a:solidFill>
              <a:latin typeface="DIN Next LT Pro" panose="020B0503020203050203" pitchFamily="34" charset="0"/>
            </a:endParaRPr>
          </a:p>
        </p:txBody>
      </p:sp>
      <p:sp>
        <p:nvSpPr>
          <p:cNvPr id="9" name="TextBox 8">
            <a:extLst>
              <a:ext uri="{FF2B5EF4-FFF2-40B4-BE49-F238E27FC236}">
                <a16:creationId xmlns:a16="http://schemas.microsoft.com/office/drawing/2014/main" id="{9986DBB9-CDCF-25D1-E0C6-E449D653ACA4}"/>
              </a:ext>
            </a:extLst>
          </p:cNvPr>
          <p:cNvSpPr txBox="1"/>
          <p:nvPr/>
        </p:nvSpPr>
        <p:spPr>
          <a:xfrm>
            <a:off x="552832" y="1534482"/>
            <a:ext cx="8084594" cy="5318635"/>
          </a:xfrm>
          <a:prstGeom prst="rect">
            <a:avLst/>
          </a:prstGeom>
          <a:noFill/>
        </p:spPr>
        <p:txBody>
          <a:bodyPr wrap="square">
            <a:spAutoFit/>
          </a:bodyPr>
          <a:lstStyle/>
          <a:p>
            <a:pPr defTabSz="554492"/>
            <a:r>
              <a:rPr lang="en-US" sz="2426" b="1" i="1" kern="0" dirty="0">
                <a:solidFill>
                  <a:sysClr val="windowText" lastClr="000000"/>
                </a:solidFill>
                <a:latin typeface="DIN Next LT Pro" panose="020B0503020203050203" pitchFamily="34" charset="0"/>
              </a:rPr>
              <a:t>An Example</a:t>
            </a:r>
          </a:p>
          <a:p>
            <a:pPr defTabSz="554492"/>
            <a:endParaRPr lang="en-US" sz="2426" b="1" i="1" kern="0" dirty="0">
              <a:solidFill>
                <a:sysClr val="windowText" lastClr="000000"/>
              </a:solidFill>
              <a:latin typeface="DIN Next LT Pro" panose="020B0503020203050203" pitchFamily="34" charset="0"/>
            </a:endParaRPr>
          </a:p>
          <a:p>
            <a:pPr marL="346558" indent="-346558" defTabSz="554492">
              <a:buFont typeface="Arial" panose="020B0604020202020204" pitchFamily="34" charset="0"/>
              <a:buChar char="•"/>
            </a:pPr>
            <a:r>
              <a:rPr lang="en-US" sz="2426" kern="0" dirty="0">
                <a:solidFill>
                  <a:sysClr val="windowText" lastClr="000000"/>
                </a:solidFill>
                <a:latin typeface="DIN Next LT Pro" panose="020B0503020203050203" pitchFamily="34" charset="0"/>
              </a:rPr>
              <a:t>Speech and language programs</a:t>
            </a:r>
          </a:p>
          <a:p>
            <a:pPr marL="346558" indent="-346558" defTabSz="554492">
              <a:buFont typeface="Arial" panose="020B0604020202020204" pitchFamily="34" charset="0"/>
              <a:buChar char="•"/>
            </a:pPr>
            <a:endParaRPr lang="en-US" sz="2426" kern="0" dirty="0">
              <a:solidFill>
                <a:sysClr val="windowText" lastClr="000000"/>
              </a:solidFill>
              <a:latin typeface="DIN Next LT Pro" panose="020B0503020203050203" pitchFamily="34" charset="0"/>
            </a:endParaRPr>
          </a:p>
          <a:p>
            <a:pPr marL="346558" indent="-346558" defTabSz="554492">
              <a:buFont typeface="Arial" panose="020B0604020202020204" pitchFamily="34" charset="0"/>
              <a:buChar char="•"/>
            </a:pPr>
            <a:r>
              <a:rPr lang="en-US" sz="2426" kern="0" dirty="0">
                <a:solidFill>
                  <a:sysClr val="windowText" lastClr="000000"/>
                </a:solidFill>
                <a:latin typeface="DIN Next LT Pro" panose="020B0503020203050203" pitchFamily="34" charset="0"/>
              </a:rPr>
              <a:t>Decentralized – Orients choose how best to engage with their communities</a:t>
            </a:r>
            <a:br>
              <a:rPr lang="en-US" sz="2426" kern="0" dirty="0">
                <a:solidFill>
                  <a:sysClr val="windowText" lastClr="000000"/>
                </a:solidFill>
                <a:latin typeface="DIN Next LT Pro" panose="020B0503020203050203" pitchFamily="34" charset="0"/>
              </a:rPr>
            </a:br>
            <a:endParaRPr lang="en-US" sz="2426" kern="0" dirty="0">
              <a:solidFill>
                <a:sysClr val="windowText" lastClr="000000"/>
              </a:solidFill>
              <a:latin typeface="DIN Next LT Pro" panose="020B0503020203050203" pitchFamily="34" charset="0"/>
            </a:endParaRPr>
          </a:p>
          <a:p>
            <a:pPr marL="346558" indent="-346558" defTabSz="554492">
              <a:buFont typeface="Arial" panose="020B0604020202020204" pitchFamily="34" charset="0"/>
              <a:buChar char="•"/>
            </a:pPr>
            <a:r>
              <a:rPr lang="en-US" sz="2426" kern="0" dirty="0">
                <a:solidFill>
                  <a:sysClr val="windowText" lastClr="000000"/>
                </a:solidFill>
                <a:latin typeface="DIN Next LT Pro" panose="020B0503020203050203" pitchFamily="34" charset="0"/>
              </a:rPr>
              <a:t>Colorado: early 1950s – Scottish Rite Masons decide to help</a:t>
            </a:r>
            <a:br>
              <a:rPr lang="en-US" sz="2426" kern="0" dirty="0">
                <a:solidFill>
                  <a:sysClr val="windowText" lastClr="000000"/>
                </a:solidFill>
                <a:latin typeface="DIN Next LT Pro" panose="020B0503020203050203" pitchFamily="34" charset="0"/>
              </a:rPr>
            </a:br>
            <a:endParaRPr lang="en-US" sz="2426" kern="0" dirty="0">
              <a:solidFill>
                <a:sysClr val="windowText" lastClr="000000"/>
              </a:solidFill>
              <a:latin typeface="DIN Next LT Pro" panose="020B0503020203050203" pitchFamily="34" charset="0"/>
            </a:endParaRPr>
          </a:p>
          <a:p>
            <a:pPr marL="346558" indent="-346558" defTabSz="554492">
              <a:buFont typeface="Arial" panose="020B0604020202020204" pitchFamily="34" charset="0"/>
              <a:buChar char="•"/>
            </a:pPr>
            <a:r>
              <a:rPr lang="en-US" sz="2426" kern="0" dirty="0">
                <a:solidFill>
                  <a:sysClr val="windowText" lastClr="000000"/>
                </a:solidFill>
                <a:latin typeface="DIN Next LT Pro" panose="020B0503020203050203" pitchFamily="34" charset="0"/>
              </a:rPr>
              <a:t>Colorado alone has helped &gt;25,000 children through Rite Care</a:t>
            </a:r>
          </a:p>
          <a:p>
            <a:pPr marL="346558" indent="-346558" defTabSz="554492">
              <a:buFont typeface="Arial" panose="020B0604020202020204" pitchFamily="34" charset="0"/>
              <a:buChar char="•"/>
            </a:pPr>
            <a:endParaRPr lang="en-US" sz="2426" kern="0" dirty="0">
              <a:solidFill>
                <a:sysClr val="windowText" lastClr="000000"/>
              </a:solidFill>
              <a:latin typeface="DIN Next LT Pro" panose="020B0503020203050203" pitchFamily="34" charset="0"/>
            </a:endParaRPr>
          </a:p>
          <a:p>
            <a:pPr marL="346558" indent="-346558" algn="just" defTabSz="554492">
              <a:buFont typeface="Arial" panose="020B0604020202020204" pitchFamily="34" charset="0"/>
              <a:buChar char="•"/>
            </a:pPr>
            <a:endParaRPr lang="en-US" sz="2426" b="1" i="1" kern="0" dirty="0">
              <a:solidFill>
                <a:sysClr val="windowText" lastClr="000000"/>
              </a:solidFill>
              <a:latin typeface="DIN Next LT Pro" panose="020B0503020203050203" pitchFamily="34" charset="0"/>
            </a:endParaRPr>
          </a:p>
        </p:txBody>
      </p:sp>
      <p:pic>
        <p:nvPicPr>
          <p:cNvPr id="2" name="Picture 1">
            <a:extLst>
              <a:ext uri="{FF2B5EF4-FFF2-40B4-BE49-F238E27FC236}">
                <a16:creationId xmlns:a16="http://schemas.microsoft.com/office/drawing/2014/main" id="{B114713E-CE33-58B9-0A23-356B1B29C456}"/>
              </a:ext>
            </a:extLst>
          </p:cNvPr>
          <p:cNvPicPr>
            <a:picLocks noChangeAspect="1"/>
          </p:cNvPicPr>
          <p:nvPr/>
        </p:nvPicPr>
        <p:blipFill>
          <a:blip r:embed="rId4"/>
          <a:stretch>
            <a:fillRect/>
          </a:stretch>
        </p:blipFill>
        <p:spPr>
          <a:xfrm>
            <a:off x="7898102" y="1036851"/>
            <a:ext cx="3442477" cy="2310387"/>
          </a:xfrm>
          <a:prstGeom prst="rect">
            <a:avLst/>
          </a:prstGeom>
        </p:spPr>
      </p:pic>
    </p:spTree>
    <p:extLst>
      <p:ext uri="{BB962C8B-B14F-4D97-AF65-F5344CB8AC3E}">
        <p14:creationId xmlns:p14="http://schemas.microsoft.com/office/powerpoint/2010/main" val="18149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954EC-2BCD-C8C7-BE53-542CB029B9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409C5C3-0EDA-80C7-ECA9-36408B58B68A}"/>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4E6E256-90BB-0D85-ABE8-B6AF951B5044}"/>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337159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78805-25DE-8D3C-F518-614980E6A86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2CDEE97-8CCC-7D54-E6F6-D0A8CBD2B150}"/>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E7C1370B-9AE3-0365-B6AC-E6B8A370EC10}"/>
              </a:ext>
            </a:extLst>
          </p:cNvPr>
          <p:cNvSpPr txBox="1"/>
          <p:nvPr/>
        </p:nvSpPr>
        <p:spPr>
          <a:xfrm>
            <a:off x="135200" y="746999"/>
            <a:ext cx="8502226"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Creating a Culture of Giving</a:t>
            </a:r>
            <a:endParaRPr lang="en-US" sz="2668" kern="0" cap="small" dirty="0">
              <a:solidFill>
                <a:sysClr val="windowText" lastClr="000000"/>
              </a:solidFill>
              <a:latin typeface="DIN Next LT Pro" panose="020B0503020203050203" pitchFamily="34" charset="0"/>
            </a:endParaRPr>
          </a:p>
        </p:txBody>
      </p:sp>
      <p:graphicFrame>
        <p:nvGraphicFramePr>
          <p:cNvPr id="3" name="Rectangle 1">
            <a:extLst>
              <a:ext uri="{FF2B5EF4-FFF2-40B4-BE49-F238E27FC236}">
                <a16:creationId xmlns:a16="http://schemas.microsoft.com/office/drawing/2014/main" id="{CEB2A151-D0BD-84A7-977A-4E9BE5955A92}"/>
              </a:ext>
            </a:extLst>
          </p:cNvPr>
          <p:cNvGraphicFramePr>
            <a:graphicFrameLocks/>
          </p:cNvGraphicFramePr>
          <p:nvPr/>
        </p:nvGraphicFramePr>
        <p:xfrm>
          <a:off x="1244186" y="841366"/>
          <a:ext cx="9796043" cy="5269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0337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A9BE-43E6-AFC8-EE9E-95353D5B8B6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1548985-232D-5350-7A6F-D551E9609D98}"/>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B6B695BB-E840-5FD0-A500-A2B826FA5473}"/>
              </a:ext>
            </a:extLst>
          </p:cNvPr>
          <p:cNvSpPr txBox="1"/>
          <p:nvPr/>
        </p:nvSpPr>
        <p:spPr>
          <a:xfrm>
            <a:off x="135200" y="746999"/>
            <a:ext cx="8502226"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Quantify Needs &amp; Success</a:t>
            </a:r>
            <a:endParaRPr lang="en-US" sz="2668" kern="0" cap="small" dirty="0">
              <a:solidFill>
                <a:sysClr val="windowText" lastClr="000000"/>
              </a:solidFill>
              <a:latin typeface="DIN Next LT Pro" panose="020B0503020203050203" pitchFamily="34" charset="0"/>
            </a:endParaRPr>
          </a:p>
        </p:txBody>
      </p:sp>
      <p:graphicFrame>
        <p:nvGraphicFramePr>
          <p:cNvPr id="4" name="Diagram 3">
            <a:extLst>
              <a:ext uri="{FF2B5EF4-FFF2-40B4-BE49-F238E27FC236}">
                <a16:creationId xmlns:a16="http://schemas.microsoft.com/office/drawing/2014/main" id="{F9554EC0-9C76-BB7A-A144-9BD5A61BDB07}"/>
              </a:ext>
            </a:extLst>
          </p:cNvPr>
          <p:cNvGraphicFramePr/>
          <p:nvPr/>
        </p:nvGraphicFramePr>
        <p:xfrm>
          <a:off x="504862" y="1640144"/>
          <a:ext cx="6208244" cy="3683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232E661A-049A-9A74-624E-BD6A65FB89D6}"/>
              </a:ext>
            </a:extLst>
          </p:cNvPr>
          <p:cNvPicPr>
            <a:picLocks noChangeAspect="1"/>
          </p:cNvPicPr>
          <p:nvPr/>
        </p:nvPicPr>
        <p:blipFill>
          <a:blip r:embed="rId9"/>
          <a:stretch>
            <a:fillRect/>
          </a:stretch>
        </p:blipFill>
        <p:spPr>
          <a:xfrm>
            <a:off x="7524590" y="3481831"/>
            <a:ext cx="4158697" cy="2772465"/>
          </a:xfrm>
          <a:prstGeom prst="rect">
            <a:avLst/>
          </a:prstGeom>
        </p:spPr>
      </p:pic>
    </p:spTree>
    <p:extLst>
      <p:ext uri="{BB962C8B-B14F-4D97-AF65-F5344CB8AC3E}">
        <p14:creationId xmlns:p14="http://schemas.microsoft.com/office/powerpoint/2010/main" val="892687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144F9-521C-BAAF-F06A-EBE111EC791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BF0AAD-8D91-8A2D-4AA2-882075083EFF}"/>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2C05B516-5D9F-1C21-A832-38ACF6BD1E9E}"/>
              </a:ext>
            </a:extLst>
          </p:cNvPr>
          <p:cNvSpPr txBox="1"/>
          <p:nvPr/>
        </p:nvSpPr>
        <p:spPr>
          <a:xfrm>
            <a:off x="135200" y="746999"/>
            <a:ext cx="8502226"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Engage Every Generation</a:t>
            </a:r>
            <a:endParaRPr lang="en-US" sz="2668" kern="0" cap="small" dirty="0">
              <a:solidFill>
                <a:sysClr val="windowText" lastClr="000000"/>
              </a:solidFill>
              <a:latin typeface="DIN Next LT Pro" panose="020B0503020203050203" pitchFamily="34" charset="0"/>
            </a:endParaRPr>
          </a:p>
        </p:txBody>
      </p:sp>
      <p:sp>
        <p:nvSpPr>
          <p:cNvPr id="2" name="Content Placeholder 2">
            <a:extLst>
              <a:ext uri="{FF2B5EF4-FFF2-40B4-BE49-F238E27FC236}">
                <a16:creationId xmlns:a16="http://schemas.microsoft.com/office/drawing/2014/main" id="{BBCF62EA-BB69-EB84-FDCA-1998B82E3820}"/>
              </a:ext>
            </a:extLst>
          </p:cNvPr>
          <p:cNvSpPr txBox="1">
            <a:spLocks/>
          </p:cNvSpPr>
          <p:nvPr/>
        </p:nvSpPr>
        <p:spPr>
          <a:xfrm>
            <a:off x="689693" y="2469208"/>
            <a:ext cx="6905861" cy="2247814"/>
          </a:xfrm>
          <a:prstGeom prst="rect">
            <a:avLst/>
          </a:prstGeom>
        </p:spPr>
        <p:txBody>
          <a:bodyPr>
            <a:normAutofit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554492"/>
            <a:r>
              <a:rPr lang="en-US" sz="2426" kern="0" dirty="0">
                <a:solidFill>
                  <a:sysClr val="windowText" lastClr="000000"/>
                </a:solidFill>
                <a:latin typeface="Calibri"/>
              </a:rPr>
              <a:t>Everyone has a role to play.</a:t>
            </a:r>
          </a:p>
          <a:p>
            <a:pPr defTabSz="554492"/>
            <a:endParaRPr lang="en-US" sz="2426" kern="0" dirty="0">
              <a:solidFill>
                <a:sysClr val="windowText" lastClr="000000"/>
              </a:solidFill>
              <a:latin typeface="Calibri"/>
            </a:endParaRPr>
          </a:p>
          <a:p>
            <a:pPr defTabSz="554492"/>
            <a:r>
              <a:rPr lang="en-US" sz="2426" kern="0" dirty="0">
                <a:solidFill>
                  <a:sysClr val="windowText" lastClr="000000"/>
                </a:solidFill>
                <a:latin typeface="Calibri"/>
              </a:rPr>
              <a:t>Different ages, different experiences, different means</a:t>
            </a:r>
          </a:p>
          <a:p>
            <a:pPr defTabSz="554492"/>
            <a:endParaRPr lang="en-US" sz="2426" kern="0" dirty="0">
              <a:solidFill>
                <a:sysClr val="windowText" lastClr="000000"/>
              </a:solidFill>
              <a:latin typeface="Calibri"/>
            </a:endParaRPr>
          </a:p>
          <a:p>
            <a:pPr defTabSz="554492"/>
            <a:r>
              <a:rPr lang="en-US" sz="2426" kern="0" dirty="0">
                <a:solidFill>
                  <a:sysClr val="windowText" lastClr="000000"/>
                </a:solidFill>
                <a:latin typeface="Calibri"/>
              </a:rPr>
              <a:t>but… </a:t>
            </a:r>
            <a:r>
              <a:rPr lang="en-US" sz="2426" u="sng" kern="0" dirty="0">
                <a:solidFill>
                  <a:sysClr val="windowText" lastClr="000000"/>
                </a:solidFill>
                <a:latin typeface="Calibri"/>
              </a:rPr>
              <a:t>shared purpose!</a:t>
            </a:r>
          </a:p>
        </p:txBody>
      </p:sp>
      <p:pic>
        <p:nvPicPr>
          <p:cNvPr id="3" name="Picture 2">
            <a:extLst>
              <a:ext uri="{FF2B5EF4-FFF2-40B4-BE49-F238E27FC236}">
                <a16:creationId xmlns:a16="http://schemas.microsoft.com/office/drawing/2014/main" id="{AA4B8F86-76E1-DD21-B1DD-5F33C1D452E3}"/>
              </a:ext>
            </a:extLst>
          </p:cNvPr>
          <p:cNvPicPr>
            <a:picLocks noChangeAspect="1"/>
          </p:cNvPicPr>
          <p:nvPr/>
        </p:nvPicPr>
        <p:blipFill>
          <a:blip r:embed="rId4"/>
          <a:srcRect b="42112"/>
          <a:stretch>
            <a:fillRect/>
          </a:stretch>
        </p:blipFill>
        <p:spPr>
          <a:xfrm>
            <a:off x="8082933" y="2441484"/>
            <a:ext cx="2771390" cy="1492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219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DDA3-0982-3A18-CB5F-4D9368D5E70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6C993A-6F35-AB96-B2C9-6FE70E7A4B42}"/>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990F93AE-5A70-AB1C-33D9-FD83BDF8AC07}"/>
              </a:ext>
            </a:extLst>
          </p:cNvPr>
          <p:cNvSpPr txBox="1"/>
          <p:nvPr/>
        </p:nvSpPr>
        <p:spPr>
          <a:xfrm>
            <a:off x="135201" y="746999"/>
            <a:ext cx="674633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Programs at all Levels</a:t>
            </a:r>
            <a:endParaRPr lang="en-US" sz="2668" kern="0" cap="small" dirty="0">
              <a:solidFill>
                <a:sysClr val="windowText" lastClr="000000"/>
              </a:solidFill>
              <a:latin typeface="DIN Next LT Pro" panose="020B0503020203050203" pitchFamily="34" charset="0"/>
            </a:endParaRPr>
          </a:p>
        </p:txBody>
      </p:sp>
      <p:sp>
        <p:nvSpPr>
          <p:cNvPr id="10" name="TextBox 9">
            <a:extLst>
              <a:ext uri="{FF2B5EF4-FFF2-40B4-BE49-F238E27FC236}">
                <a16:creationId xmlns:a16="http://schemas.microsoft.com/office/drawing/2014/main" id="{6B556A5E-1C51-0B52-549A-5377D389A7F0}"/>
              </a:ext>
            </a:extLst>
          </p:cNvPr>
          <p:cNvSpPr txBox="1"/>
          <p:nvPr/>
        </p:nvSpPr>
        <p:spPr>
          <a:xfrm>
            <a:off x="7620856" y="794302"/>
            <a:ext cx="4251113" cy="596317"/>
          </a:xfrm>
          <a:prstGeom prst="rect">
            <a:avLst/>
          </a:prstGeom>
          <a:noFill/>
        </p:spPr>
        <p:txBody>
          <a:bodyPr wrap="square" rtlCol="0">
            <a:spAutoFit/>
          </a:bodyPr>
          <a:lstStyle/>
          <a:p>
            <a:pPr defTabSz="554492"/>
            <a:r>
              <a:rPr lang="en-US" sz="3275" b="1" kern="0" dirty="0">
                <a:solidFill>
                  <a:srgbClr val="00B050"/>
                </a:solidFill>
              </a:rPr>
              <a:t>100% Tax Deductible</a:t>
            </a:r>
          </a:p>
        </p:txBody>
      </p:sp>
      <p:pic>
        <p:nvPicPr>
          <p:cNvPr id="2050" name="Picture 2" descr="Sphinx of Wisdom">
            <a:extLst>
              <a:ext uri="{FF2B5EF4-FFF2-40B4-BE49-F238E27FC236}">
                <a16:creationId xmlns:a16="http://schemas.microsoft.com/office/drawing/2014/main" id="{D37D7C38-8E65-04F8-C6C9-2A24BAA41E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524" y="1534483"/>
            <a:ext cx="765535" cy="1058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63EB7F-FDF6-A94A-8FE9-04ABAB1583DA}"/>
              </a:ext>
            </a:extLst>
          </p:cNvPr>
          <p:cNvSpPr txBox="1"/>
          <p:nvPr/>
        </p:nvSpPr>
        <p:spPr>
          <a:xfrm>
            <a:off x="1715587" y="1546735"/>
            <a:ext cx="2306606" cy="1510413"/>
          </a:xfrm>
          <a:prstGeom prst="rect">
            <a:avLst/>
          </a:prstGeom>
          <a:noFill/>
        </p:spPr>
        <p:txBody>
          <a:bodyPr wrap="square" rtlCol="0">
            <a:spAutoFit/>
          </a:bodyPr>
          <a:lstStyle/>
          <a:p>
            <a:pPr defTabSz="554492"/>
            <a:r>
              <a:rPr lang="en-US" sz="1940" b="1" kern="0" dirty="0">
                <a:solidFill>
                  <a:srgbClr val="333333"/>
                </a:solidFill>
                <a:latin typeface="Calibri"/>
              </a:rPr>
              <a:t>Sphinx of Wisdom</a:t>
            </a:r>
          </a:p>
          <a:p>
            <a:pPr defTabSz="554492"/>
            <a:r>
              <a:rPr lang="en-US" sz="1455" kern="0" dirty="0">
                <a:solidFill>
                  <a:srgbClr val="0070C0"/>
                </a:solidFill>
                <a:latin typeface="Calibri"/>
              </a:rPr>
              <a:t>$100 and up</a:t>
            </a:r>
          </a:p>
          <a:p>
            <a:pPr defTabSz="554492"/>
            <a:r>
              <a:rPr lang="en-US" sz="1455" kern="0" dirty="0">
                <a:solidFill>
                  <a:srgbClr val="333333"/>
                </a:solidFill>
                <a:latin typeface="Calibri"/>
              </a:rPr>
              <a:t>Appendant Bodies Achievement Grants &amp; Masonic Youth Performance Grants</a:t>
            </a:r>
          </a:p>
        </p:txBody>
      </p:sp>
      <p:pic>
        <p:nvPicPr>
          <p:cNvPr id="2052" name="Picture 4" descr="Stacks of the Library of the Supreme Council, 33°, S.J., U.S.A.">
            <a:extLst>
              <a:ext uri="{FF2B5EF4-FFF2-40B4-BE49-F238E27FC236}">
                <a16:creationId xmlns:a16="http://schemas.microsoft.com/office/drawing/2014/main" id="{45CBBFA7-B8CC-2ADA-9045-50B4DB39A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63" y="3171134"/>
            <a:ext cx="1420888" cy="9971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BE7D9F-B068-F622-DDE9-2642329C2449}"/>
              </a:ext>
            </a:extLst>
          </p:cNvPr>
          <p:cNvSpPr txBox="1"/>
          <p:nvPr/>
        </p:nvSpPr>
        <p:spPr>
          <a:xfrm>
            <a:off x="2003674" y="3171134"/>
            <a:ext cx="2306606" cy="1062599"/>
          </a:xfrm>
          <a:prstGeom prst="rect">
            <a:avLst/>
          </a:prstGeom>
          <a:noFill/>
        </p:spPr>
        <p:txBody>
          <a:bodyPr wrap="square" rtlCol="0">
            <a:spAutoFit/>
          </a:bodyPr>
          <a:lstStyle/>
          <a:p>
            <a:pPr defTabSz="554492"/>
            <a:r>
              <a:rPr lang="en-US" sz="1940" b="1" kern="0" dirty="0">
                <a:solidFill>
                  <a:srgbClr val="333333"/>
                </a:solidFill>
                <a:latin typeface="Calibri"/>
              </a:rPr>
              <a:t>Adopt-a-Book</a:t>
            </a:r>
          </a:p>
          <a:p>
            <a:pPr defTabSz="554492"/>
            <a:r>
              <a:rPr lang="en-US" sz="1455" kern="0" dirty="0">
                <a:solidFill>
                  <a:srgbClr val="0070C0"/>
                </a:solidFill>
                <a:latin typeface="Calibri"/>
              </a:rPr>
              <a:t>$250 and up</a:t>
            </a:r>
          </a:p>
          <a:p>
            <a:pPr defTabSz="554492"/>
            <a:r>
              <a:rPr lang="en-US" sz="1455" kern="0" dirty="0">
                <a:solidFill>
                  <a:srgbClr val="333333"/>
                </a:solidFill>
                <a:latin typeface="Calibri"/>
              </a:rPr>
              <a:t>Rebuilding the Temple Campaign</a:t>
            </a:r>
          </a:p>
        </p:txBody>
      </p:sp>
      <p:pic>
        <p:nvPicPr>
          <p:cNvPr id="2054" name="Picture 6">
            <a:extLst>
              <a:ext uri="{FF2B5EF4-FFF2-40B4-BE49-F238E27FC236}">
                <a16:creationId xmlns:a16="http://schemas.microsoft.com/office/drawing/2014/main" id="{5168F8B2-3DA5-16EA-A2A0-4F2BFC71B3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521" y="4584194"/>
            <a:ext cx="765535" cy="1128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EB21E1C-0927-BBF4-1EF9-1AB850817018}"/>
              </a:ext>
            </a:extLst>
          </p:cNvPr>
          <p:cNvSpPr txBox="1"/>
          <p:nvPr/>
        </p:nvSpPr>
        <p:spPr>
          <a:xfrm>
            <a:off x="1613848" y="4403587"/>
            <a:ext cx="1986933" cy="1510413"/>
          </a:xfrm>
          <a:prstGeom prst="rect">
            <a:avLst/>
          </a:prstGeom>
          <a:noFill/>
        </p:spPr>
        <p:txBody>
          <a:bodyPr wrap="square" rtlCol="0">
            <a:spAutoFit/>
          </a:bodyPr>
          <a:lstStyle/>
          <a:p>
            <a:pPr defTabSz="554492"/>
            <a:r>
              <a:rPr lang="en-US" sz="1940" b="1" kern="0" dirty="0">
                <a:solidFill>
                  <a:srgbClr val="333333"/>
                </a:solidFill>
                <a:latin typeface="Calibri"/>
              </a:rPr>
              <a:t>Acacia Guild</a:t>
            </a:r>
          </a:p>
          <a:p>
            <a:pPr defTabSz="554492"/>
            <a:r>
              <a:rPr lang="en-US" sz="1455" kern="0" dirty="0">
                <a:solidFill>
                  <a:srgbClr val="0070C0"/>
                </a:solidFill>
                <a:latin typeface="Calibri"/>
              </a:rPr>
              <a:t>$1,000/yr ($88.33/mo.)</a:t>
            </a:r>
          </a:p>
          <a:p>
            <a:pPr defTabSz="554492"/>
            <a:r>
              <a:rPr lang="en-US" sz="1455" kern="0" dirty="0">
                <a:solidFill>
                  <a:srgbClr val="333333"/>
                </a:solidFill>
                <a:latin typeface="Calibri"/>
              </a:rPr>
              <a:t>50% HOT Historic Preservation Fund</a:t>
            </a:r>
          </a:p>
          <a:p>
            <a:pPr defTabSz="554492"/>
            <a:r>
              <a:rPr lang="en-US" sz="1455" kern="0" dirty="0">
                <a:solidFill>
                  <a:srgbClr val="333333"/>
                </a:solidFill>
                <a:latin typeface="Calibri"/>
              </a:rPr>
              <a:t>50% Scottish Rite Foundation</a:t>
            </a:r>
          </a:p>
        </p:txBody>
      </p:sp>
      <p:pic>
        <p:nvPicPr>
          <p:cNvPr id="2056" name="Picture 8">
            <a:extLst>
              <a:ext uri="{FF2B5EF4-FFF2-40B4-BE49-F238E27FC236}">
                <a16:creationId xmlns:a16="http://schemas.microsoft.com/office/drawing/2014/main" id="{2765F021-516A-91C0-115C-B71966F470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8382" y="1571865"/>
            <a:ext cx="1571063" cy="22497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B04327-0CE0-9345-D922-B8899D553D85}"/>
              </a:ext>
            </a:extLst>
          </p:cNvPr>
          <p:cNvSpPr txBox="1"/>
          <p:nvPr/>
        </p:nvSpPr>
        <p:spPr>
          <a:xfrm>
            <a:off x="6315488" y="1941080"/>
            <a:ext cx="1986933" cy="1808957"/>
          </a:xfrm>
          <a:prstGeom prst="rect">
            <a:avLst/>
          </a:prstGeom>
          <a:noFill/>
        </p:spPr>
        <p:txBody>
          <a:bodyPr wrap="square" rtlCol="0">
            <a:spAutoFit/>
          </a:bodyPr>
          <a:lstStyle/>
          <a:p>
            <a:pPr defTabSz="554492"/>
            <a:r>
              <a:rPr lang="en-US" sz="1940" b="1" kern="0" dirty="0">
                <a:solidFill>
                  <a:srgbClr val="333333"/>
                </a:solidFill>
                <a:latin typeface="Calibri"/>
              </a:rPr>
              <a:t>Intendant Of The Building Society</a:t>
            </a:r>
          </a:p>
          <a:p>
            <a:pPr defTabSz="554492"/>
            <a:r>
              <a:rPr lang="en-US" sz="1455" kern="0" dirty="0">
                <a:solidFill>
                  <a:srgbClr val="0070C0"/>
                </a:solidFill>
                <a:latin typeface="Calibri"/>
              </a:rPr>
              <a:t>Any Amount – include SR in your estate plan.</a:t>
            </a:r>
          </a:p>
          <a:p>
            <a:pPr marL="207935" indent="-207935" defTabSz="554492">
              <a:buFont typeface="Arial" panose="020B0604020202020204" pitchFamily="34" charset="0"/>
              <a:buChar char="•"/>
            </a:pPr>
            <a:r>
              <a:rPr lang="en-US" sz="1455" kern="0" dirty="0">
                <a:solidFill>
                  <a:srgbClr val="333333"/>
                </a:solidFill>
                <a:latin typeface="Calibri"/>
              </a:rPr>
              <a:t>SC Foundations</a:t>
            </a:r>
          </a:p>
          <a:p>
            <a:pPr marL="207935" indent="-207935" defTabSz="554492">
              <a:buFont typeface="Arial" panose="020B0604020202020204" pitchFamily="34" charset="0"/>
              <a:buChar char="•"/>
            </a:pPr>
            <a:r>
              <a:rPr lang="en-US" sz="1455" kern="0" dirty="0">
                <a:solidFill>
                  <a:srgbClr val="333333"/>
                </a:solidFill>
                <a:latin typeface="Calibri"/>
              </a:rPr>
              <a:t>Your Orient/Valley</a:t>
            </a:r>
          </a:p>
          <a:p>
            <a:pPr marL="207935" indent="-207935" defTabSz="554492">
              <a:buFont typeface="Arial" panose="020B0604020202020204" pitchFamily="34" charset="0"/>
              <a:buChar char="•"/>
            </a:pPr>
            <a:r>
              <a:rPr lang="en-US" sz="1455" kern="0" dirty="0">
                <a:solidFill>
                  <a:srgbClr val="333333"/>
                </a:solidFill>
                <a:latin typeface="Calibri"/>
              </a:rPr>
              <a:t>You decide!</a:t>
            </a:r>
          </a:p>
        </p:txBody>
      </p:sp>
      <p:pic>
        <p:nvPicPr>
          <p:cNvPr id="2058" name="Picture 10">
            <a:extLst>
              <a:ext uri="{FF2B5EF4-FFF2-40B4-BE49-F238E27FC236}">
                <a16:creationId xmlns:a16="http://schemas.microsoft.com/office/drawing/2014/main" id="{CC412F1F-4604-BD5C-BEA2-C5329D9EEB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381" y="4161254"/>
            <a:ext cx="1916857" cy="23289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C745C1-2087-6387-B9EE-057F81081405}"/>
              </a:ext>
            </a:extLst>
          </p:cNvPr>
          <p:cNvSpPr txBox="1"/>
          <p:nvPr/>
        </p:nvSpPr>
        <p:spPr>
          <a:xfrm>
            <a:off x="6726192" y="4663186"/>
            <a:ext cx="2135836" cy="1361142"/>
          </a:xfrm>
          <a:prstGeom prst="rect">
            <a:avLst/>
          </a:prstGeom>
          <a:noFill/>
        </p:spPr>
        <p:txBody>
          <a:bodyPr wrap="square" rtlCol="0">
            <a:spAutoFit/>
          </a:bodyPr>
          <a:lstStyle/>
          <a:p>
            <a:pPr defTabSz="554492"/>
            <a:r>
              <a:rPr lang="en-US" sz="1940" b="1" kern="0" dirty="0">
                <a:solidFill>
                  <a:srgbClr val="333333"/>
                </a:solidFill>
                <a:latin typeface="Calibri"/>
              </a:rPr>
              <a:t>Rebuilding The Temple Campaign</a:t>
            </a:r>
          </a:p>
          <a:p>
            <a:pPr defTabSz="554492"/>
            <a:r>
              <a:rPr lang="en-US" sz="1455" kern="0" dirty="0">
                <a:solidFill>
                  <a:srgbClr val="0070C0"/>
                </a:solidFill>
                <a:latin typeface="Calibri"/>
              </a:rPr>
              <a:t>Any Amount</a:t>
            </a:r>
          </a:p>
          <a:p>
            <a:pPr defTabSz="554492"/>
            <a:r>
              <a:rPr lang="en-US" sz="1455" kern="0" dirty="0">
                <a:solidFill>
                  <a:srgbClr val="333333"/>
                </a:solidFill>
                <a:latin typeface="Calibri"/>
              </a:rPr>
              <a:t>HOT Historic Preservation Foundation</a:t>
            </a:r>
          </a:p>
        </p:txBody>
      </p:sp>
      <p:pic>
        <p:nvPicPr>
          <p:cNvPr id="2062" name="Picture 14" descr="Scholarship clipart 20 free Cliparts | Download images on Clipground 2025">
            <a:extLst>
              <a:ext uri="{FF2B5EF4-FFF2-40B4-BE49-F238E27FC236}">
                <a16:creationId xmlns:a16="http://schemas.microsoft.com/office/drawing/2014/main" id="{66993E2A-1B99-2463-17A7-1E79DC633B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8464" y="2159623"/>
            <a:ext cx="3086293" cy="17920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8EFE94-B8E3-66C1-4B99-D96C1B6A2668}"/>
              </a:ext>
            </a:extLst>
          </p:cNvPr>
          <p:cNvSpPr txBox="1"/>
          <p:nvPr/>
        </p:nvSpPr>
        <p:spPr>
          <a:xfrm>
            <a:off x="9227386" y="4021288"/>
            <a:ext cx="2495218" cy="1958613"/>
          </a:xfrm>
          <a:prstGeom prst="rect">
            <a:avLst/>
          </a:prstGeom>
          <a:noFill/>
        </p:spPr>
        <p:txBody>
          <a:bodyPr wrap="square" rtlCol="0">
            <a:spAutoFit/>
          </a:bodyPr>
          <a:lstStyle/>
          <a:p>
            <a:pPr defTabSz="554492"/>
            <a:r>
              <a:rPr lang="en-US" sz="1940" b="1" kern="0" dirty="0">
                <a:solidFill>
                  <a:srgbClr val="333333"/>
                </a:solidFill>
                <a:latin typeface="Calibri"/>
              </a:rPr>
              <a:t>Scholarships</a:t>
            </a:r>
          </a:p>
          <a:p>
            <a:pPr defTabSz="554492"/>
            <a:r>
              <a:rPr lang="en-US" sz="1698" b="1" kern="0" dirty="0">
                <a:solidFill>
                  <a:srgbClr val="0070C0"/>
                </a:solidFill>
                <a:latin typeface="Calibri"/>
              </a:rPr>
              <a:t>One Year / One Time</a:t>
            </a:r>
          </a:p>
          <a:p>
            <a:pPr defTabSz="554492"/>
            <a:r>
              <a:rPr lang="en-US" sz="1698" kern="0" dirty="0">
                <a:solidFill>
                  <a:srgbClr val="0070C0"/>
                </a:solidFill>
                <a:latin typeface="Calibri"/>
              </a:rPr>
              <a:t>$1,000 and up</a:t>
            </a:r>
          </a:p>
          <a:p>
            <a:pPr defTabSz="554492"/>
            <a:endParaRPr lang="en-US" sz="1698" kern="0" dirty="0">
              <a:solidFill>
                <a:srgbClr val="0070C0"/>
              </a:solidFill>
              <a:latin typeface="Calibri"/>
            </a:endParaRPr>
          </a:p>
          <a:p>
            <a:pPr defTabSz="554492"/>
            <a:r>
              <a:rPr lang="en-US" sz="1698" b="1" kern="0" dirty="0">
                <a:solidFill>
                  <a:srgbClr val="0070C0"/>
                </a:solidFill>
                <a:latin typeface="Calibri"/>
              </a:rPr>
              <a:t>Endowed</a:t>
            </a:r>
          </a:p>
          <a:p>
            <a:pPr marL="207935" indent="-207935" defTabSz="554492">
              <a:buFontTx/>
              <a:buChar char="-"/>
            </a:pPr>
            <a:r>
              <a:rPr lang="en-US" sz="1698" kern="0" dirty="0">
                <a:solidFill>
                  <a:srgbClr val="0070C0"/>
                </a:solidFill>
                <a:latin typeface="Calibri"/>
              </a:rPr>
              <a:t>Named scholarship</a:t>
            </a:r>
          </a:p>
          <a:p>
            <a:pPr marL="207935" indent="-207935" defTabSz="554492">
              <a:buFontTx/>
              <a:buChar char="-"/>
            </a:pPr>
            <a:r>
              <a:rPr lang="en-US" sz="1698" kern="0" dirty="0">
                <a:solidFill>
                  <a:srgbClr val="0070C0"/>
                </a:solidFill>
                <a:latin typeface="Calibri"/>
              </a:rPr>
              <a:t>$50,000 minimum</a:t>
            </a:r>
          </a:p>
        </p:txBody>
      </p:sp>
    </p:spTree>
    <p:extLst>
      <p:ext uri="{BB962C8B-B14F-4D97-AF65-F5344CB8AC3E}">
        <p14:creationId xmlns:p14="http://schemas.microsoft.com/office/powerpoint/2010/main" val="58465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1CDE-477E-38E4-4D35-33BEAA3E456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B1445C7-F89E-F5BD-E3B8-B404AD508C57}"/>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3EA47400-0A34-F0FF-3529-DBBEEB7EC80A}"/>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Trends in Generational Giving</a:t>
            </a:r>
          </a:p>
        </p:txBody>
      </p:sp>
      <p:sp>
        <p:nvSpPr>
          <p:cNvPr id="10" name="TextBox 9">
            <a:extLst>
              <a:ext uri="{FF2B5EF4-FFF2-40B4-BE49-F238E27FC236}">
                <a16:creationId xmlns:a16="http://schemas.microsoft.com/office/drawing/2014/main" id="{D01820D9-7BA0-CDB9-B218-F44473BA2410}"/>
              </a:ext>
            </a:extLst>
          </p:cNvPr>
          <p:cNvSpPr txBox="1"/>
          <p:nvPr/>
        </p:nvSpPr>
        <p:spPr>
          <a:xfrm>
            <a:off x="1117115" y="1488275"/>
            <a:ext cx="9957770" cy="4123436"/>
          </a:xfrm>
          <a:prstGeom prst="rect">
            <a:avLst/>
          </a:prstGeom>
          <a:noFill/>
        </p:spPr>
        <p:txBody>
          <a:bodyPr wrap="square" rtlCol="0">
            <a:spAutoFit/>
          </a:bodyPr>
          <a:lstStyle/>
          <a:p>
            <a:pPr marL="346558" indent="-346558" defTabSz="554492">
              <a:buFont typeface="Wingdings" pitchFamily="2" charset="2"/>
              <a:buChar char="§"/>
              <a:tabLst>
                <a:tab pos="277246" algn="l"/>
              </a:tabLst>
            </a:pPr>
            <a:r>
              <a:rPr lang="en-US" sz="2183" kern="0" dirty="0">
                <a:solidFill>
                  <a:sysClr val="windowText" lastClr="000000"/>
                </a:solidFill>
              </a:rPr>
              <a:t>The Great Wealth Transfer</a:t>
            </a:r>
          </a:p>
          <a:p>
            <a:pPr marL="834627" lvl="8" indent="-312865" defTabSz="554492">
              <a:buFont typeface="Wingdings" pitchFamily="2" charset="2"/>
              <a:buChar char="§"/>
              <a:tabLst>
                <a:tab pos="277246" algn="l"/>
              </a:tabLst>
            </a:pPr>
            <a:r>
              <a:rPr lang="en-US" sz="2183" kern="0" dirty="0">
                <a:solidFill>
                  <a:sysClr val="windowText" lastClr="000000"/>
                </a:solidFill>
              </a:rPr>
              <a:t>$84 - $124 trillion bequeathed through 2045</a:t>
            </a:r>
          </a:p>
          <a:p>
            <a:pPr marL="834627" lvl="8" indent="-312865" defTabSz="554492">
              <a:buFont typeface="Wingdings" pitchFamily="2" charset="2"/>
              <a:buChar char="§"/>
              <a:tabLst>
                <a:tab pos="277246" algn="l"/>
              </a:tabLst>
            </a:pPr>
            <a:r>
              <a:rPr lang="en-US" sz="2183" kern="0" dirty="0">
                <a:solidFill>
                  <a:sysClr val="windowText" lastClr="000000"/>
                </a:solidFill>
              </a:rPr>
              <a:t>Handover from Boomers and Silent Generation to younger generations</a:t>
            </a:r>
          </a:p>
          <a:p>
            <a:pPr marL="834627" lvl="8" indent="-312865" defTabSz="554492">
              <a:buFont typeface="Wingdings" pitchFamily="2" charset="2"/>
              <a:buChar char="§"/>
              <a:tabLst>
                <a:tab pos="277246" algn="l"/>
              </a:tabLst>
            </a:pPr>
            <a:endParaRPr lang="en-US" sz="2183" kern="0" dirty="0">
              <a:solidFill>
                <a:sysClr val="windowText" lastClr="000000"/>
              </a:solidFill>
            </a:endParaRPr>
          </a:p>
          <a:p>
            <a:pPr marL="352334" indent="-352334" defTabSz="554492">
              <a:buFont typeface="Wingdings" pitchFamily="2" charset="2"/>
              <a:buChar char="§"/>
            </a:pPr>
            <a:r>
              <a:rPr lang="en-US" sz="2183" kern="0" dirty="0">
                <a:solidFill>
                  <a:sysClr val="windowText" lastClr="000000"/>
                </a:solidFill>
              </a:rPr>
              <a:t>Not all left to heirs – “giving while living” is happening (est. $12-$18 trillion)</a:t>
            </a:r>
          </a:p>
          <a:p>
            <a:pPr defTabSz="554492"/>
            <a:endParaRPr lang="en-US" sz="2183" kern="0" dirty="0">
              <a:solidFill>
                <a:sysClr val="windowText" lastClr="000000"/>
              </a:solidFill>
            </a:endParaRPr>
          </a:p>
          <a:p>
            <a:pPr marL="352334" indent="-352334" defTabSz="554492">
              <a:buFont typeface="Wingdings" pitchFamily="2" charset="2"/>
              <a:buChar char="§"/>
            </a:pPr>
            <a:r>
              <a:rPr lang="en-US" sz="2183" kern="0" dirty="0">
                <a:solidFill>
                  <a:sysClr val="windowText" lastClr="000000"/>
                </a:solidFill>
              </a:rPr>
              <a:t>How can we be good stewards?</a:t>
            </a:r>
          </a:p>
          <a:p>
            <a:pPr marL="834627" lvl="8" indent="-312865" defTabSz="554492">
              <a:buFont typeface="Wingdings" pitchFamily="2" charset="2"/>
              <a:buChar char="§"/>
              <a:tabLst>
                <a:tab pos="277246" algn="l"/>
              </a:tabLst>
            </a:pPr>
            <a:r>
              <a:rPr lang="en-US" sz="2183" kern="0" dirty="0">
                <a:solidFill>
                  <a:sysClr val="windowText" lastClr="000000"/>
                </a:solidFill>
              </a:rPr>
              <a:t>Educate your membership!</a:t>
            </a:r>
          </a:p>
          <a:p>
            <a:pPr marL="834627" lvl="8" indent="-312865" defTabSz="554492">
              <a:buFont typeface="Wingdings" pitchFamily="2" charset="2"/>
              <a:buChar char="§"/>
              <a:tabLst>
                <a:tab pos="277246" algn="l"/>
              </a:tabLst>
            </a:pPr>
            <a:r>
              <a:rPr lang="en-US" sz="2183" kern="0" dirty="0">
                <a:solidFill>
                  <a:sysClr val="windowText" lastClr="000000"/>
                </a:solidFill>
              </a:rPr>
              <a:t>What are your foundations and how do they work?</a:t>
            </a:r>
          </a:p>
          <a:p>
            <a:pPr marL="834627" lvl="8" indent="-312865" defTabSz="554492">
              <a:buFont typeface="Wingdings" pitchFamily="2" charset="2"/>
              <a:buChar char="§"/>
              <a:tabLst>
                <a:tab pos="277246" algn="l"/>
              </a:tabLst>
            </a:pPr>
            <a:r>
              <a:rPr lang="en-US" sz="2183" kern="0" dirty="0">
                <a:solidFill>
                  <a:sysClr val="windowText" lastClr="000000"/>
                </a:solidFill>
              </a:rPr>
              <a:t>Tax ID numbers and key contacts</a:t>
            </a:r>
          </a:p>
          <a:p>
            <a:pPr marL="352334" lvl="1" indent="-352334" defTabSz="554492">
              <a:buFont typeface="Wingdings" pitchFamily="2" charset="2"/>
              <a:buChar char="§"/>
            </a:pPr>
            <a:endParaRPr lang="en-US" sz="2183" kern="0" dirty="0">
              <a:solidFill>
                <a:sysClr val="windowText" lastClr="000000"/>
              </a:solidFill>
            </a:endParaRPr>
          </a:p>
          <a:p>
            <a:pPr marL="352334" indent="-352334" defTabSz="554492">
              <a:buFont typeface="Wingdings" pitchFamily="2" charset="2"/>
              <a:buChar char="§"/>
            </a:pPr>
            <a:r>
              <a:rPr lang="en-US" sz="2183" kern="0" dirty="0">
                <a:solidFill>
                  <a:sysClr val="windowText" lastClr="000000"/>
                </a:solidFill>
              </a:rPr>
              <a:t>Tomorrow’s heirs may become tomorrow’s donors!</a:t>
            </a:r>
          </a:p>
        </p:txBody>
      </p:sp>
    </p:spTree>
    <p:extLst>
      <p:ext uri="{BB962C8B-B14F-4D97-AF65-F5344CB8AC3E}">
        <p14:creationId xmlns:p14="http://schemas.microsoft.com/office/powerpoint/2010/main" val="4014138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7CDB-1ADF-6E14-466C-2633858D735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473F31C-57E5-950E-00F4-89441AD8C7D9}"/>
              </a:ext>
            </a:extLst>
          </p:cNvPr>
          <p:cNvPicPr>
            <a:picLocks noChangeAspect="1"/>
          </p:cNvPicPr>
          <p:nvPr/>
        </p:nvPicPr>
        <p:blipFill>
          <a:blip r:embed="rId3"/>
          <a:stretch>
            <a:fillRect/>
          </a:stretch>
        </p:blipFill>
        <p:spPr>
          <a:xfrm>
            <a:off x="194278" y="5785595"/>
            <a:ext cx="4112490" cy="831739"/>
          </a:xfrm>
          <a:prstGeom prst="rect">
            <a:avLst/>
          </a:prstGeom>
        </p:spPr>
      </p:pic>
      <p:graphicFrame>
        <p:nvGraphicFramePr>
          <p:cNvPr id="2" name="Diagram 1">
            <a:extLst>
              <a:ext uri="{FF2B5EF4-FFF2-40B4-BE49-F238E27FC236}">
                <a16:creationId xmlns:a16="http://schemas.microsoft.com/office/drawing/2014/main" id="{74B37D09-8DB5-EA53-D4DE-29E399AD5B1D}"/>
              </a:ext>
            </a:extLst>
          </p:cNvPr>
          <p:cNvGraphicFramePr/>
          <p:nvPr/>
        </p:nvGraphicFramePr>
        <p:xfrm>
          <a:off x="3989241" y="922949"/>
          <a:ext cx="5082852" cy="5685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1640163-390A-86EB-425D-C3DE5309EAA2}"/>
              </a:ext>
            </a:extLst>
          </p:cNvPr>
          <p:cNvSpPr txBox="1"/>
          <p:nvPr/>
        </p:nvSpPr>
        <p:spPr>
          <a:xfrm>
            <a:off x="135200" y="746999"/>
            <a:ext cx="10489159"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Use Scottish Rite Tools!</a:t>
            </a:r>
            <a:endParaRPr lang="en-US" sz="2668" kern="0" cap="small" dirty="0">
              <a:solidFill>
                <a:sysClr val="windowText" lastClr="000000"/>
              </a:solidFill>
              <a:latin typeface="DIN Next LT Pro" panose="020B0503020203050203" pitchFamily="34" charset="0"/>
            </a:endParaRPr>
          </a:p>
        </p:txBody>
      </p:sp>
      <p:sp>
        <p:nvSpPr>
          <p:cNvPr id="6" name="Content Placeholder 2">
            <a:extLst>
              <a:ext uri="{FF2B5EF4-FFF2-40B4-BE49-F238E27FC236}">
                <a16:creationId xmlns:a16="http://schemas.microsoft.com/office/drawing/2014/main" id="{FE3FC956-7BDD-5315-D9E8-E65BB1C52098}"/>
              </a:ext>
            </a:extLst>
          </p:cNvPr>
          <p:cNvSpPr txBox="1">
            <a:spLocks/>
          </p:cNvSpPr>
          <p:nvPr/>
        </p:nvSpPr>
        <p:spPr>
          <a:xfrm>
            <a:off x="458655" y="2551053"/>
            <a:ext cx="6376669" cy="83173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77246" lvl="1" defTabSz="554492"/>
            <a:endParaRPr lang="en-US" sz="728" kern="0" dirty="0">
              <a:solidFill>
                <a:sysClr val="windowText" lastClr="000000"/>
              </a:solidFill>
              <a:latin typeface="Calibri"/>
              <a:hlinkClick r:id="rId9"/>
            </a:endParaRPr>
          </a:p>
          <a:p>
            <a:pPr marL="277246" lvl="1" defTabSz="554492"/>
            <a:r>
              <a:rPr lang="en-US" sz="2183" i="1" kern="0" dirty="0">
                <a:solidFill>
                  <a:srgbClr val="4F81BD">
                    <a:lumMod val="50000"/>
                  </a:srgbClr>
                </a:solidFill>
                <a:latin typeface="Calibri"/>
                <a:hlinkClick r:id="rId9">
                  <a:extLst>
                    <a:ext uri="{A12FA001-AC4F-418D-AE19-62706E023703}">
                      <ahyp:hlinkClr xmlns:ahyp="http://schemas.microsoft.com/office/drawing/2018/hyperlinkcolor" val="tx"/>
                    </a:ext>
                  </a:extLst>
                </a:hlinkClick>
              </a:rPr>
              <a:t>www.FreeWill.com/ScottishRite</a:t>
            </a:r>
            <a:endParaRPr lang="en-US" sz="2426" kern="0" dirty="0">
              <a:solidFill>
                <a:sysClr val="windowText" lastClr="000000"/>
              </a:solidFill>
              <a:latin typeface="Calibri"/>
            </a:endParaRPr>
          </a:p>
          <a:p>
            <a:pPr marL="277246" lvl="1" defTabSz="554492"/>
            <a:endParaRPr lang="en-US" sz="2426" kern="0" dirty="0">
              <a:solidFill>
                <a:sysClr val="windowText" lastClr="000000"/>
              </a:solidFill>
              <a:latin typeface="Calibri"/>
            </a:endParaRPr>
          </a:p>
        </p:txBody>
      </p:sp>
      <p:pic>
        <p:nvPicPr>
          <p:cNvPr id="1026" name="Picture 2" descr="Free Will | United Way of Lower Eastern Shore">
            <a:extLst>
              <a:ext uri="{FF2B5EF4-FFF2-40B4-BE49-F238E27FC236}">
                <a16:creationId xmlns:a16="http://schemas.microsoft.com/office/drawing/2014/main" id="{B371FA9D-4211-BAB6-4B5D-7C2211B4C4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109" y="1908958"/>
            <a:ext cx="3812595" cy="6925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33C30E-7979-6E92-06F5-2316322B4851}"/>
              </a:ext>
            </a:extLst>
          </p:cNvPr>
          <p:cNvSpPr txBox="1"/>
          <p:nvPr/>
        </p:nvSpPr>
        <p:spPr>
          <a:xfrm>
            <a:off x="7940459" y="1983023"/>
            <a:ext cx="4251113" cy="1436034"/>
          </a:xfrm>
          <a:prstGeom prst="rect">
            <a:avLst/>
          </a:prstGeom>
          <a:noFill/>
        </p:spPr>
        <p:txBody>
          <a:bodyPr wrap="square" rtlCol="0">
            <a:spAutoFit/>
          </a:bodyPr>
          <a:lstStyle/>
          <a:p>
            <a:pPr marL="346558" indent="-346558" defTabSz="554492">
              <a:buFont typeface="Wingdings" pitchFamily="2" charset="2"/>
              <a:buChar char="§"/>
              <a:tabLst>
                <a:tab pos="277246" algn="l"/>
              </a:tabLst>
            </a:pPr>
            <a:r>
              <a:rPr lang="en-US" sz="2183" kern="0" dirty="0">
                <a:solidFill>
                  <a:sysClr val="windowText" lastClr="000000"/>
                </a:solidFill>
              </a:rPr>
              <a:t>Began offering in 2022</a:t>
            </a:r>
          </a:p>
          <a:p>
            <a:pPr marL="346558" indent="-346558" defTabSz="554492">
              <a:buFont typeface="Wingdings" pitchFamily="2" charset="2"/>
              <a:buChar char="§"/>
              <a:tabLst>
                <a:tab pos="277246" algn="l"/>
              </a:tabLst>
            </a:pPr>
            <a:endParaRPr lang="en-US" sz="2183" kern="0" dirty="0">
              <a:solidFill>
                <a:sysClr val="windowText" lastClr="000000"/>
              </a:solidFill>
            </a:endParaRPr>
          </a:p>
          <a:p>
            <a:pPr marL="346558" indent="-346558" defTabSz="554492">
              <a:buFont typeface="Wingdings" pitchFamily="2" charset="2"/>
              <a:buChar char="§"/>
              <a:tabLst>
                <a:tab pos="277246" algn="l"/>
              </a:tabLst>
            </a:pPr>
            <a:r>
              <a:rPr lang="en-US" sz="2183" kern="0" dirty="0">
                <a:solidFill>
                  <a:sysClr val="windowText" lastClr="000000"/>
                </a:solidFill>
              </a:rPr>
              <a:t>&gt; $25 Million designated to</a:t>
            </a:r>
            <a:br>
              <a:rPr lang="en-US" sz="2183" kern="0" dirty="0">
                <a:solidFill>
                  <a:sysClr val="windowText" lastClr="000000"/>
                </a:solidFill>
              </a:rPr>
            </a:br>
            <a:r>
              <a:rPr lang="en-US" sz="2183" kern="0" dirty="0">
                <a:solidFill>
                  <a:sysClr val="windowText" lastClr="000000"/>
                </a:solidFill>
              </a:rPr>
              <a:t>Scottish Rite charities so far!</a:t>
            </a:r>
          </a:p>
        </p:txBody>
      </p:sp>
    </p:spTree>
    <p:extLst>
      <p:ext uri="{BB962C8B-B14F-4D97-AF65-F5344CB8AC3E}">
        <p14:creationId xmlns:p14="http://schemas.microsoft.com/office/powerpoint/2010/main" val="1311089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9ADE8-EF4D-62D7-60AD-18F2CF92222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6098D4B-A4FB-A5D5-6710-1DA37BDCCAB2}"/>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21C00922-9719-7FCD-9C5C-CF6F70FC1B70}"/>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Financial Planning Tools Also Available</a:t>
            </a:r>
          </a:p>
        </p:txBody>
      </p:sp>
      <p:pic>
        <p:nvPicPr>
          <p:cNvPr id="2050" name="Picture 2" descr="Home">
            <a:extLst>
              <a:ext uri="{FF2B5EF4-FFF2-40B4-BE49-F238E27FC236}">
                <a16:creationId xmlns:a16="http://schemas.microsoft.com/office/drawing/2014/main" id="{EB55F6FD-2A26-1855-F91B-B68063FB1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764" y="5047655"/>
            <a:ext cx="3434776" cy="1475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B326C8-612A-6CCF-D180-927993F04A72}"/>
              </a:ext>
            </a:extLst>
          </p:cNvPr>
          <p:cNvPicPr>
            <a:picLocks noChangeAspect="1"/>
          </p:cNvPicPr>
          <p:nvPr/>
        </p:nvPicPr>
        <p:blipFill>
          <a:blip r:embed="rId5"/>
          <a:stretch>
            <a:fillRect/>
          </a:stretch>
        </p:blipFill>
        <p:spPr>
          <a:xfrm>
            <a:off x="1059355" y="2216735"/>
            <a:ext cx="7824672" cy="3604204"/>
          </a:xfrm>
          <a:prstGeom prst="rect">
            <a:avLst/>
          </a:prstGeom>
        </p:spPr>
      </p:pic>
      <p:sp>
        <p:nvSpPr>
          <p:cNvPr id="6" name="Content Placeholder 2">
            <a:extLst>
              <a:ext uri="{FF2B5EF4-FFF2-40B4-BE49-F238E27FC236}">
                <a16:creationId xmlns:a16="http://schemas.microsoft.com/office/drawing/2014/main" id="{ABC97868-7964-342C-90E0-282ADFDE2B0E}"/>
              </a:ext>
            </a:extLst>
          </p:cNvPr>
          <p:cNvSpPr txBox="1">
            <a:spLocks/>
          </p:cNvSpPr>
          <p:nvPr/>
        </p:nvSpPr>
        <p:spPr>
          <a:xfrm>
            <a:off x="521582" y="1826781"/>
            <a:ext cx="7977221" cy="3494931"/>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554492"/>
            <a:r>
              <a:rPr lang="en-US" sz="2183" b="1" kern="0" dirty="0">
                <a:solidFill>
                  <a:sysClr val="windowText" lastClr="000000"/>
                </a:solidFill>
                <a:latin typeface="Calibri"/>
              </a:rPr>
              <a:t>Charitable Gift Annuity</a:t>
            </a:r>
            <a:endParaRPr lang="en-US" sz="2183" kern="0" dirty="0">
              <a:solidFill>
                <a:sysClr val="windowText" lastClr="000000"/>
              </a:solidFill>
              <a:latin typeface="Calibri"/>
            </a:endParaRPr>
          </a:p>
        </p:txBody>
      </p:sp>
    </p:spTree>
    <p:extLst>
      <p:ext uri="{BB962C8B-B14F-4D97-AF65-F5344CB8AC3E}">
        <p14:creationId xmlns:p14="http://schemas.microsoft.com/office/powerpoint/2010/main" val="2322940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A0DE0-DC14-40A6-7693-2974537E2A7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1E71F6-C133-896B-DDFE-CEE25D2BD983}"/>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7C387EF3-1CF6-2B1C-509A-040965B35618}"/>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Programs Can Be Tools Too</a:t>
            </a:r>
          </a:p>
        </p:txBody>
      </p:sp>
      <p:sp>
        <p:nvSpPr>
          <p:cNvPr id="2" name="Content Placeholder 2">
            <a:extLst>
              <a:ext uri="{FF2B5EF4-FFF2-40B4-BE49-F238E27FC236}">
                <a16:creationId xmlns:a16="http://schemas.microsoft.com/office/drawing/2014/main" id="{202FB175-5304-8EC6-A39B-ACD69C4BD084}"/>
              </a:ext>
            </a:extLst>
          </p:cNvPr>
          <p:cNvSpPr txBox="1">
            <a:spLocks/>
          </p:cNvSpPr>
          <p:nvPr/>
        </p:nvSpPr>
        <p:spPr>
          <a:xfrm>
            <a:off x="521582" y="1826781"/>
            <a:ext cx="7977221" cy="3494931"/>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554492"/>
            <a:r>
              <a:rPr lang="en-US" sz="2183" b="1" kern="0" dirty="0">
                <a:solidFill>
                  <a:sysClr val="windowText" lastClr="000000"/>
                </a:solidFill>
                <a:latin typeface="Calibri"/>
              </a:rPr>
              <a:t>Acacia Guild</a:t>
            </a:r>
          </a:p>
          <a:p>
            <a:pPr defTabSz="554492"/>
            <a:endParaRPr lang="en-US" sz="849" b="1" kern="0" dirty="0">
              <a:solidFill>
                <a:sysClr val="windowText" lastClr="000000"/>
              </a:solidFill>
              <a:latin typeface="Calibri"/>
            </a:endParaRPr>
          </a:p>
          <a:p>
            <a:pPr marL="277246" lvl="1" defTabSz="554492"/>
            <a:r>
              <a:rPr lang="en-US" sz="2183" kern="0" dirty="0">
                <a:solidFill>
                  <a:sysClr val="windowText" lastClr="000000"/>
                </a:solidFill>
                <a:latin typeface="Calibri"/>
              </a:rPr>
              <a:t>Donor-based society with a 2-Way Split</a:t>
            </a:r>
          </a:p>
          <a:p>
            <a:pPr marL="500583" lvl="1" indent="269545" defTabSz="554492">
              <a:buFont typeface="Wingdings" panose="05000000000000000000" pitchFamily="2" charset="2"/>
              <a:buChar char="ü"/>
            </a:pPr>
            <a:r>
              <a:rPr lang="en-US" sz="2183" kern="0" dirty="0">
                <a:solidFill>
                  <a:sysClr val="windowText" lastClr="000000"/>
                </a:solidFill>
                <a:latin typeface="Calibri"/>
              </a:rPr>
              <a:t>House of the Temple Historic Preservation Foundation Inc.</a:t>
            </a:r>
          </a:p>
          <a:p>
            <a:pPr marL="500583" lvl="1" indent="269545" defTabSz="554492">
              <a:buFont typeface="Wingdings" panose="05000000000000000000" pitchFamily="2" charset="2"/>
              <a:buChar char="ü"/>
            </a:pPr>
            <a:r>
              <a:rPr lang="en-US" sz="2183" kern="0" dirty="0">
                <a:solidFill>
                  <a:sysClr val="windowText" lastClr="000000"/>
                </a:solidFill>
                <a:latin typeface="Calibri"/>
              </a:rPr>
              <a:t>Scottish Rite Foundation, Southern Jurisdiction, U.S.A. Inc.</a:t>
            </a:r>
          </a:p>
          <a:p>
            <a:pPr marL="500583" lvl="1" indent="269545" defTabSz="554492">
              <a:buFont typeface="Wingdings" panose="05000000000000000000" pitchFamily="2" charset="2"/>
              <a:buChar char="ü"/>
            </a:pPr>
            <a:r>
              <a:rPr lang="en-US" sz="2183" kern="0" dirty="0">
                <a:solidFill>
                  <a:sysClr val="windowText" lastClr="000000"/>
                </a:solidFill>
                <a:latin typeface="Calibri"/>
              </a:rPr>
              <a:t>Exclusive access to Acacia Guild &amp; IOBS Reception at </a:t>
            </a:r>
            <a:br>
              <a:rPr lang="en-US" sz="2183" kern="0" dirty="0">
                <a:solidFill>
                  <a:sysClr val="windowText" lastClr="000000"/>
                </a:solidFill>
                <a:latin typeface="Calibri"/>
              </a:rPr>
            </a:br>
            <a:r>
              <a:rPr lang="en-US" sz="2183" kern="0" dirty="0">
                <a:solidFill>
                  <a:sysClr val="windowText" lastClr="000000"/>
                </a:solidFill>
                <a:latin typeface="Calibri"/>
              </a:rPr>
              <a:t>	    Biennial Session</a:t>
            </a:r>
          </a:p>
          <a:p>
            <a:pPr marL="277246" lvl="1" defTabSz="554492"/>
            <a:endParaRPr lang="en-US" sz="2183" kern="0" dirty="0">
              <a:solidFill>
                <a:sysClr val="windowText" lastClr="000000"/>
              </a:solidFill>
              <a:latin typeface="Calibri"/>
            </a:endParaRPr>
          </a:p>
          <a:p>
            <a:pPr marL="277246" lvl="1" defTabSz="554492"/>
            <a:r>
              <a:rPr lang="en-US" sz="2183" kern="0" dirty="0">
                <a:solidFill>
                  <a:sysClr val="windowText" lastClr="000000"/>
                </a:solidFill>
                <a:latin typeface="Calibri"/>
              </a:rPr>
              <a:t>$1,000 a year or $83.33 per month</a:t>
            </a:r>
          </a:p>
          <a:p>
            <a:pPr marL="277246" lvl="1" defTabSz="554492"/>
            <a:endParaRPr lang="en-US" sz="2183" kern="0" dirty="0">
              <a:solidFill>
                <a:sysClr val="windowText" lastClr="000000"/>
              </a:solidFill>
              <a:latin typeface="Calibri"/>
            </a:endParaRPr>
          </a:p>
          <a:p>
            <a:pPr marL="277246" lvl="1" defTabSz="554492"/>
            <a:r>
              <a:rPr lang="en-US" sz="2183" kern="0" dirty="0">
                <a:solidFill>
                  <a:sysClr val="windowText" lastClr="000000"/>
                </a:solidFill>
                <a:latin typeface="Calibri"/>
              </a:rPr>
              <a:t>Renew each year to receive an additional silver star</a:t>
            </a:r>
          </a:p>
        </p:txBody>
      </p:sp>
      <p:pic>
        <p:nvPicPr>
          <p:cNvPr id="3" name="Picture 2">
            <a:extLst>
              <a:ext uri="{FF2B5EF4-FFF2-40B4-BE49-F238E27FC236}">
                <a16:creationId xmlns:a16="http://schemas.microsoft.com/office/drawing/2014/main" id="{71E77DE6-E2D9-5939-ED83-F6FEF0F0E907}"/>
              </a:ext>
            </a:extLst>
          </p:cNvPr>
          <p:cNvPicPr>
            <a:picLocks noChangeAspect="1"/>
          </p:cNvPicPr>
          <p:nvPr/>
        </p:nvPicPr>
        <p:blipFill>
          <a:blip r:embed="rId4"/>
          <a:stretch>
            <a:fillRect/>
          </a:stretch>
        </p:blipFill>
        <p:spPr>
          <a:xfrm>
            <a:off x="8208686" y="3092337"/>
            <a:ext cx="3789035" cy="3516141"/>
          </a:xfrm>
          <a:prstGeom prst="rect">
            <a:avLst/>
          </a:prstGeom>
        </p:spPr>
      </p:pic>
    </p:spTree>
    <p:extLst>
      <p:ext uri="{BB962C8B-B14F-4D97-AF65-F5344CB8AC3E}">
        <p14:creationId xmlns:p14="http://schemas.microsoft.com/office/powerpoint/2010/main" val="3671280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52DE8-23AD-1AF5-EF71-E8D0DA3245F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31238B-F52C-5D14-DDC6-F2A4D43B0653}"/>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6AAAD363-A96A-B17D-523F-C5C7EFAD78A2}"/>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Recognition Programs are Tools – E.g.,</a:t>
            </a:r>
          </a:p>
        </p:txBody>
      </p:sp>
      <p:sp>
        <p:nvSpPr>
          <p:cNvPr id="6" name="Content Placeholder 2">
            <a:extLst>
              <a:ext uri="{FF2B5EF4-FFF2-40B4-BE49-F238E27FC236}">
                <a16:creationId xmlns:a16="http://schemas.microsoft.com/office/drawing/2014/main" id="{758F8C55-EBAD-249D-BEC3-8C0BE038EAB9}"/>
              </a:ext>
            </a:extLst>
          </p:cNvPr>
          <p:cNvSpPr txBox="1">
            <a:spLocks/>
          </p:cNvSpPr>
          <p:nvPr/>
        </p:nvSpPr>
        <p:spPr>
          <a:xfrm>
            <a:off x="521582" y="1826781"/>
            <a:ext cx="7977221" cy="3494931"/>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554492"/>
            <a:r>
              <a:rPr lang="en-US" sz="2183" b="1" kern="0" dirty="0">
                <a:solidFill>
                  <a:sysClr val="windowText" lastClr="000000"/>
                </a:solidFill>
                <a:latin typeface="Calibri"/>
              </a:rPr>
              <a:t>Intendant of the Building Society</a:t>
            </a:r>
          </a:p>
          <a:p>
            <a:pPr defTabSz="554492"/>
            <a:endParaRPr lang="en-US" sz="849" b="1" kern="0" dirty="0">
              <a:solidFill>
                <a:sysClr val="windowText" lastClr="000000"/>
              </a:solidFill>
              <a:latin typeface="Calibri"/>
            </a:endParaRPr>
          </a:p>
          <a:p>
            <a:pPr marL="346558" indent="-346558" defTabSz="554492">
              <a:buFont typeface="Arial" panose="020B0604020202020204" pitchFamily="34" charset="0"/>
              <a:buChar char="•"/>
            </a:pPr>
            <a:r>
              <a:rPr lang="en-US" sz="2183" kern="0" dirty="0">
                <a:solidFill>
                  <a:sysClr val="windowText" lastClr="000000"/>
                </a:solidFill>
                <a:latin typeface="Calibri"/>
              </a:rPr>
              <a:t>Awarded to anyone who has included the Scottish Rite Foundation, HOT Foundation, </a:t>
            </a:r>
            <a:r>
              <a:rPr lang="en-US" sz="2183" b="1" kern="0" dirty="0">
                <a:solidFill>
                  <a:sysClr val="windowText" lastClr="000000"/>
                </a:solidFill>
                <a:latin typeface="Calibri"/>
              </a:rPr>
              <a:t>or their local SR Foundation</a:t>
            </a:r>
            <a:r>
              <a:rPr lang="en-US" sz="2183" kern="0" dirty="0">
                <a:solidFill>
                  <a:sysClr val="windowText" lastClr="000000"/>
                </a:solidFill>
                <a:latin typeface="Calibri"/>
              </a:rPr>
              <a:t> in their wills, trusts, IRAs, pensions, life insurance, annuities, etc.</a:t>
            </a:r>
            <a:br>
              <a:rPr lang="en-US" sz="2183" kern="0" dirty="0">
                <a:solidFill>
                  <a:sysClr val="windowText" lastClr="000000"/>
                </a:solidFill>
                <a:latin typeface="Calibri"/>
              </a:rPr>
            </a:br>
            <a:endParaRPr lang="en-US" sz="2183" kern="0" dirty="0">
              <a:solidFill>
                <a:sysClr val="windowText" lastClr="000000"/>
              </a:solidFill>
              <a:latin typeface="Calibri"/>
            </a:endParaRPr>
          </a:p>
          <a:p>
            <a:pPr marL="346558" indent="-346558" defTabSz="554492">
              <a:buFont typeface="Wingdings" pitchFamily="2" charset="2"/>
              <a:buChar char="ü"/>
            </a:pPr>
            <a:r>
              <a:rPr lang="en-US" sz="2183" kern="0" dirty="0">
                <a:solidFill>
                  <a:sysClr val="windowText" lastClr="000000"/>
                </a:solidFill>
                <a:latin typeface="Calibri"/>
              </a:rPr>
              <a:t>Certificate of Membership &amp; welcome letter</a:t>
            </a:r>
          </a:p>
          <a:p>
            <a:pPr marL="346558" indent="-346558" defTabSz="554492">
              <a:buFont typeface="Wingdings" pitchFamily="2" charset="2"/>
              <a:buChar char="ü"/>
            </a:pPr>
            <a:r>
              <a:rPr lang="en-US" sz="2183" kern="0" dirty="0">
                <a:solidFill>
                  <a:sysClr val="windowText" lastClr="000000"/>
                </a:solidFill>
                <a:latin typeface="Calibri"/>
              </a:rPr>
              <a:t>Society pin</a:t>
            </a:r>
          </a:p>
          <a:p>
            <a:pPr marL="346558" indent="-346558" defTabSz="554492">
              <a:buFont typeface="Wingdings" pitchFamily="2" charset="2"/>
              <a:buChar char="ü"/>
            </a:pPr>
            <a:r>
              <a:rPr lang="en-US" sz="2183" kern="0" dirty="0">
                <a:solidFill>
                  <a:sysClr val="windowText" lastClr="000000"/>
                </a:solidFill>
                <a:latin typeface="Calibri"/>
              </a:rPr>
              <a:t>Choice of society tie or scarf</a:t>
            </a:r>
          </a:p>
        </p:txBody>
      </p:sp>
      <p:pic>
        <p:nvPicPr>
          <p:cNvPr id="3074" name="Picture 2">
            <a:extLst>
              <a:ext uri="{FF2B5EF4-FFF2-40B4-BE49-F238E27FC236}">
                <a16:creationId xmlns:a16="http://schemas.microsoft.com/office/drawing/2014/main" id="{BBB4674D-617F-FC47-892F-D6671AF88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991" y="1006507"/>
            <a:ext cx="2703153" cy="3866048"/>
          </a:xfrm>
          <a:prstGeom prst="rect">
            <a:avLst/>
          </a:prstGeom>
          <a:noFill/>
          <a:ln w="15875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32BEA7-7991-8C44-933E-F14025B1C58A}"/>
              </a:ext>
            </a:extLst>
          </p:cNvPr>
          <p:cNvSpPr txBox="1"/>
          <p:nvPr/>
        </p:nvSpPr>
        <p:spPr>
          <a:xfrm>
            <a:off x="8221556" y="5092479"/>
            <a:ext cx="3776165" cy="1435778"/>
          </a:xfrm>
          <a:prstGeom prst="rect">
            <a:avLst/>
          </a:prstGeom>
          <a:noFill/>
        </p:spPr>
        <p:txBody>
          <a:bodyPr wrap="square" rtlCol="0">
            <a:spAutoFit/>
          </a:bodyPr>
          <a:lstStyle/>
          <a:p>
            <a:pPr algn="ctr" defTabSz="554492"/>
            <a:r>
              <a:rPr lang="en-US" sz="1455" b="1" kern="0" dirty="0">
                <a:solidFill>
                  <a:sysClr val="windowText" lastClr="000000"/>
                </a:solidFill>
                <a:latin typeface="Calibri"/>
              </a:rPr>
              <a:t>The 8th Degree - Intendant of the Building</a:t>
            </a:r>
          </a:p>
          <a:p>
            <a:pPr algn="ctr" defTabSz="554492"/>
            <a:r>
              <a:rPr lang="en-US" sz="1455" kern="0" dirty="0">
                <a:solidFill>
                  <a:sysClr val="windowText" lastClr="000000"/>
                </a:solidFill>
                <a:latin typeface="Calibri"/>
              </a:rPr>
              <a:t>Teaches the lessons of benevolence and charity; the importance of transmitting ethics and moral lessons to the next generation; and that labor is honorable if done with sobriety, temperance, punctuality, and industry. </a:t>
            </a:r>
          </a:p>
        </p:txBody>
      </p:sp>
    </p:spTree>
    <p:extLst>
      <p:ext uri="{BB962C8B-B14F-4D97-AF65-F5344CB8AC3E}">
        <p14:creationId xmlns:p14="http://schemas.microsoft.com/office/powerpoint/2010/main" val="771737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2353-BFD5-A56D-B479-E2ABB217BE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F600C64-F9D8-C09A-C9EC-141CB190F177}"/>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9E63FC2C-9273-AFD1-2FF1-27184FB721A6}"/>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Donor Recognition - Overview</a:t>
            </a:r>
          </a:p>
        </p:txBody>
      </p:sp>
      <p:pic>
        <p:nvPicPr>
          <p:cNvPr id="3" name="Picture 2">
            <a:extLst>
              <a:ext uri="{FF2B5EF4-FFF2-40B4-BE49-F238E27FC236}">
                <a16:creationId xmlns:a16="http://schemas.microsoft.com/office/drawing/2014/main" id="{96EA8E59-D6F7-EBF1-1A23-493909042987}"/>
              </a:ext>
            </a:extLst>
          </p:cNvPr>
          <p:cNvPicPr>
            <a:picLocks noChangeAspect="1"/>
          </p:cNvPicPr>
          <p:nvPr/>
        </p:nvPicPr>
        <p:blipFill>
          <a:blip r:embed="rId4"/>
          <a:stretch>
            <a:fillRect/>
          </a:stretch>
        </p:blipFill>
        <p:spPr>
          <a:xfrm>
            <a:off x="166776" y="2006986"/>
            <a:ext cx="4231360" cy="2844028"/>
          </a:xfrm>
          <a:prstGeom prst="rect">
            <a:avLst/>
          </a:prstGeom>
        </p:spPr>
      </p:pic>
      <p:pic>
        <p:nvPicPr>
          <p:cNvPr id="4" name="Picture 3">
            <a:extLst>
              <a:ext uri="{FF2B5EF4-FFF2-40B4-BE49-F238E27FC236}">
                <a16:creationId xmlns:a16="http://schemas.microsoft.com/office/drawing/2014/main" id="{9AB58BC3-4CA6-4596-4648-79C852D7393B}"/>
              </a:ext>
            </a:extLst>
          </p:cNvPr>
          <p:cNvPicPr>
            <a:picLocks noChangeAspect="1"/>
          </p:cNvPicPr>
          <p:nvPr/>
        </p:nvPicPr>
        <p:blipFill>
          <a:blip r:embed="rId5"/>
          <a:stretch>
            <a:fillRect/>
          </a:stretch>
        </p:blipFill>
        <p:spPr>
          <a:xfrm>
            <a:off x="4430387" y="1363283"/>
            <a:ext cx="7594837" cy="4576151"/>
          </a:xfrm>
          <a:prstGeom prst="rect">
            <a:avLst/>
          </a:prstGeom>
        </p:spPr>
      </p:pic>
    </p:spTree>
    <p:extLst>
      <p:ext uri="{BB962C8B-B14F-4D97-AF65-F5344CB8AC3E}">
        <p14:creationId xmlns:p14="http://schemas.microsoft.com/office/powerpoint/2010/main" val="153002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6B7454-9808-8D89-533B-0D11ADB0DC1D}"/>
              </a:ext>
            </a:extLst>
          </p:cNvPr>
          <p:cNvPicPr>
            <a:picLocks noChangeAspect="1"/>
          </p:cNvPicPr>
          <p:nvPr/>
        </p:nvPicPr>
        <p:blipFill>
          <a:blip r:embed="rId3"/>
          <a:stretch>
            <a:fillRect/>
          </a:stretch>
        </p:blipFill>
        <p:spPr>
          <a:xfrm>
            <a:off x="2556920" y="1212469"/>
            <a:ext cx="7078160" cy="4718773"/>
          </a:xfrm>
          <a:prstGeom prst="rect">
            <a:avLst/>
          </a:prstGeom>
        </p:spPr>
      </p:pic>
    </p:spTree>
    <p:extLst>
      <p:ext uri="{BB962C8B-B14F-4D97-AF65-F5344CB8AC3E}">
        <p14:creationId xmlns:p14="http://schemas.microsoft.com/office/powerpoint/2010/main" val="1742268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C6A9-E0F1-AEAC-C30A-3CD4A87A251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84339E5-D15A-B4F4-CC12-6A3CBFAF978E}"/>
              </a:ext>
            </a:extLst>
          </p:cNvPr>
          <p:cNvPicPr>
            <a:picLocks noChangeAspect="1"/>
          </p:cNvPicPr>
          <p:nvPr/>
        </p:nvPicPr>
        <p:blipFill>
          <a:blip r:embed="rId3"/>
          <a:stretch>
            <a:fillRect/>
          </a:stretch>
        </p:blipFill>
        <p:spPr>
          <a:xfrm>
            <a:off x="194278" y="5785595"/>
            <a:ext cx="4112490" cy="831739"/>
          </a:xfrm>
          <a:prstGeom prst="rect">
            <a:avLst/>
          </a:prstGeom>
        </p:spPr>
      </p:pic>
      <p:sp>
        <p:nvSpPr>
          <p:cNvPr id="8" name="TextBox 7">
            <a:extLst>
              <a:ext uri="{FF2B5EF4-FFF2-40B4-BE49-F238E27FC236}">
                <a16:creationId xmlns:a16="http://schemas.microsoft.com/office/drawing/2014/main" id="{2CF5F0F8-360F-E8EC-6CCA-630071E61CC8}"/>
              </a:ext>
            </a:extLst>
          </p:cNvPr>
          <p:cNvSpPr txBox="1"/>
          <p:nvPr/>
        </p:nvSpPr>
        <p:spPr>
          <a:xfrm>
            <a:off x="135201" y="746999"/>
            <a:ext cx="11875391"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What Next?</a:t>
            </a:r>
          </a:p>
        </p:txBody>
      </p:sp>
      <p:sp>
        <p:nvSpPr>
          <p:cNvPr id="10" name="TextBox 9">
            <a:extLst>
              <a:ext uri="{FF2B5EF4-FFF2-40B4-BE49-F238E27FC236}">
                <a16:creationId xmlns:a16="http://schemas.microsoft.com/office/drawing/2014/main" id="{E70D98C3-DF9B-8A36-A90C-333C8CC9E913}"/>
              </a:ext>
            </a:extLst>
          </p:cNvPr>
          <p:cNvSpPr txBox="1"/>
          <p:nvPr/>
        </p:nvSpPr>
        <p:spPr>
          <a:xfrm>
            <a:off x="603930" y="2122765"/>
            <a:ext cx="4112490" cy="1212255"/>
          </a:xfrm>
          <a:prstGeom prst="rect">
            <a:avLst/>
          </a:prstGeom>
          <a:noFill/>
        </p:spPr>
        <p:txBody>
          <a:bodyPr wrap="square" rtlCol="0">
            <a:spAutoFit/>
          </a:bodyPr>
          <a:lstStyle/>
          <a:p>
            <a:pPr algn="ctr" defTabSz="554492">
              <a:tabLst>
                <a:tab pos="277246" algn="l"/>
              </a:tabLst>
            </a:pPr>
            <a:r>
              <a:rPr lang="en-US" sz="2426" b="1" kern="0" dirty="0">
                <a:solidFill>
                  <a:sysClr val="windowText" lastClr="000000"/>
                </a:solidFill>
              </a:rPr>
              <a:t>Get in touch with your Donor Officer!</a:t>
            </a:r>
          </a:p>
          <a:p>
            <a:pPr algn="ctr" defTabSz="554492">
              <a:tabLst>
                <a:tab pos="277246" algn="l"/>
              </a:tabLst>
            </a:pPr>
            <a:endParaRPr lang="en-US" sz="2426" b="1" kern="0" dirty="0">
              <a:solidFill>
                <a:sysClr val="windowText" lastClr="000000"/>
              </a:solidFill>
            </a:endParaRPr>
          </a:p>
        </p:txBody>
      </p:sp>
      <p:pic>
        <p:nvPicPr>
          <p:cNvPr id="2" name="Picture 1">
            <a:extLst>
              <a:ext uri="{FF2B5EF4-FFF2-40B4-BE49-F238E27FC236}">
                <a16:creationId xmlns:a16="http://schemas.microsoft.com/office/drawing/2014/main" id="{1AE6A799-DEBC-E2DB-402C-AD999808246E}"/>
              </a:ext>
            </a:extLst>
          </p:cNvPr>
          <p:cNvPicPr>
            <a:picLocks noChangeAspect="1"/>
          </p:cNvPicPr>
          <p:nvPr/>
        </p:nvPicPr>
        <p:blipFill>
          <a:blip r:embed="rId4"/>
          <a:stretch>
            <a:fillRect/>
          </a:stretch>
        </p:blipFill>
        <p:spPr>
          <a:xfrm>
            <a:off x="4619618" y="1362899"/>
            <a:ext cx="7355770" cy="5047154"/>
          </a:xfrm>
          <a:prstGeom prst="rect">
            <a:avLst/>
          </a:prstGeom>
        </p:spPr>
      </p:pic>
      <p:pic>
        <p:nvPicPr>
          <p:cNvPr id="3" name="Picture 2">
            <a:extLst>
              <a:ext uri="{FF2B5EF4-FFF2-40B4-BE49-F238E27FC236}">
                <a16:creationId xmlns:a16="http://schemas.microsoft.com/office/drawing/2014/main" id="{63902957-1D5E-86AF-8D3F-C6B511B55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602" y="2952499"/>
            <a:ext cx="2647147" cy="2647147"/>
          </a:xfrm>
          <a:prstGeom prst="rect">
            <a:avLst/>
          </a:prstGeom>
        </p:spPr>
      </p:pic>
    </p:spTree>
    <p:extLst>
      <p:ext uri="{BB962C8B-B14F-4D97-AF65-F5344CB8AC3E}">
        <p14:creationId xmlns:p14="http://schemas.microsoft.com/office/powerpoint/2010/main" val="1516328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03275" y="1413119"/>
            <a:ext cx="4583809" cy="2759998"/>
          </a:xfrm>
          <a:prstGeom prst="rect">
            <a:avLst/>
          </a:prstGeom>
        </p:spPr>
        <p:txBody>
          <a:bodyPr vert="horz" wrap="square" lIns="0" tIns="253758" rIns="0" bIns="0" rtlCol="0">
            <a:spAutoFit/>
          </a:bodyPr>
          <a:lstStyle/>
          <a:p>
            <a:pPr marL="7701" defTabSz="554492">
              <a:spcBef>
                <a:spcPts val="1998"/>
              </a:spcBef>
            </a:pPr>
            <a:r>
              <a:rPr lang="en-US" sz="2880" b="1" u="sng" kern="0" spc="30" dirty="0">
                <a:solidFill>
                  <a:sysClr val="windowText" lastClr="000000"/>
                </a:solidFill>
                <a:latin typeface="DIN Next LT Pro"/>
                <a:cs typeface="DIN Next LT Pro"/>
              </a:rPr>
              <a:t>Please contact me</a:t>
            </a:r>
            <a:r>
              <a:rPr lang="en-US" sz="2880" b="1" kern="0" spc="30" dirty="0">
                <a:solidFill>
                  <a:sysClr val="windowText" lastClr="000000"/>
                </a:solidFill>
                <a:latin typeface="DIN Next LT Pro"/>
                <a:cs typeface="DIN Next LT Pro"/>
              </a:rPr>
              <a:t>:</a:t>
            </a:r>
            <a:endParaRPr sz="2880" kern="0" dirty="0">
              <a:solidFill>
                <a:sysClr val="windowText" lastClr="000000"/>
              </a:solidFill>
              <a:latin typeface="DIN Next LT Pro"/>
              <a:cs typeface="DIN Next LT Pro"/>
            </a:endParaRPr>
          </a:p>
          <a:p>
            <a:pPr marL="7701" defTabSz="554492">
              <a:spcBef>
                <a:spcPts val="1943"/>
              </a:spcBef>
            </a:pPr>
            <a:r>
              <a:rPr lang="en-US" sz="2880" b="1" kern="0" spc="33" dirty="0">
                <a:solidFill>
                  <a:sysClr val="windowText" lastClr="000000"/>
                </a:solidFill>
                <a:latin typeface="DIN Next LT Pro"/>
                <a:cs typeface="DIN Next LT Pro"/>
              </a:rPr>
              <a:t>Steve Banowit, 32° KCCH</a:t>
            </a:r>
          </a:p>
          <a:p>
            <a:pPr marL="7701" defTabSz="554492">
              <a:spcBef>
                <a:spcPts val="1943"/>
              </a:spcBef>
            </a:pPr>
            <a:r>
              <a:rPr lang="en-US" sz="2880" b="1" kern="0" spc="33" dirty="0">
                <a:solidFill>
                  <a:sysClr val="windowText" lastClr="000000"/>
                </a:solidFill>
                <a:latin typeface="DIN Next LT Pro"/>
                <a:cs typeface="DIN Next LT Pro"/>
              </a:rPr>
              <a:t>sbanowit@scottishrite.org</a:t>
            </a:r>
          </a:p>
          <a:p>
            <a:pPr marL="7701" defTabSz="554492">
              <a:spcBef>
                <a:spcPts val="1943"/>
              </a:spcBef>
            </a:pPr>
            <a:r>
              <a:rPr lang="en-US" sz="2880" b="1" kern="0" spc="33" dirty="0">
                <a:solidFill>
                  <a:sysClr val="windowText" lastClr="000000"/>
                </a:solidFill>
                <a:latin typeface="DIN Next LT Pro"/>
                <a:cs typeface="DIN Next LT Pro"/>
              </a:rPr>
              <a:t>(202) 777-3183</a:t>
            </a:r>
            <a:endParaRPr sz="2880" kern="0" dirty="0">
              <a:solidFill>
                <a:sysClr val="windowText" lastClr="000000"/>
              </a:solidFill>
              <a:latin typeface="DIN Next LT Pro"/>
              <a:cs typeface="DIN Next LT Pro"/>
            </a:endParaRPr>
          </a:p>
        </p:txBody>
      </p:sp>
      <p:pic>
        <p:nvPicPr>
          <p:cNvPr id="6" name="Picture 5">
            <a:extLst>
              <a:ext uri="{FF2B5EF4-FFF2-40B4-BE49-F238E27FC236}">
                <a16:creationId xmlns:a16="http://schemas.microsoft.com/office/drawing/2014/main" id="{E6E1B0B6-B412-9F47-06CF-6357A154DF7E}"/>
              </a:ext>
            </a:extLst>
          </p:cNvPr>
          <p:cNvPicPr>
            <a:picLocks noChangeAspect="1"/>
          </p:cNvPicPr>
          <p:nvPr/>
        </p:nvPicPr>
        <p:blipFill>
          <a:blip r:embed="rId3"/>
          <a:stretch>
            <a:fillRect/>
          </a:stretch>
        </p:blipFill>
        <p:spPr>
          <a:xfrm>
            <a:off x="731579" y="2380877"/>
            <a:ext cx="545088" cy="622958"/>
          </a:xfrm>
          <a:prstGeom prst="rect">
            <a:avLst/>
          </a:prstGeom>
        </p:spPr>
      </p:pic>
      <p:pic>
        <p:nvPicPr>
          <p:cNvPr id="10" name="Picture 9">
            <a:extLst>
              <a:ext uri="{FF2B5EF4-FFF2-40B4-BE49-F238E27FC236}">
                <a16:creationId xmlns:a16="http://schemas.microsoft.com/office/drawing/2014/main" id="{0B761AFF-0127-9313-2DA1-3D260EAE0082}"/>
              </a:ext>
            </a:extLst>
          </p:cNvPr>
          <p:cNvPicPr>
            <a:picLocks noChangeAspect="1"/>
          </p:cNvPicPr>
          <p:nvPr/>
        </p:nvPicPr>
        <p:blipFill>
          <a:blip r:embed="rId4"/>
          <a:stretch>
            <a:fillRect/>
          </a:stretch>
        </p:blipFill>
        <p:spPr>
          <a:xfrm>
            <a:off x="7667063" y="2273806"/>
            <a:ext cx="2217972" cy="2187309"/>
          </a:xfrm>
          <a:prstGeom prst="rect">
            <a:avLst/>
          </a:prstGeom>
        </p:spPr>
      </p:pic>
      <p:sp>
        <p:nvSpPr>
          <p:cNvPr id="11" name="object 3">
            <a:extLst>
              <a:ext uri="{FF2B5EF4-FFF2-40B4-BE49-F238E27FC236}">
                <a16:creationId xmlns:a16="http://schemas.microsoft.com/office/drawing/2014/main" id="{65573B38-7F6B-CED8-40FC-A66EF39823A7}"/>
              </a:ext>
            </a:extLst>
          </p:cNvPr>
          <p:cNvSpPr txBox="1"/>
          <p:nvPr/>
        </p:nvSpPr>
        <p:spPr>
          <a:xfrm>
            <a:off x="6327039" y="1395859"/>
            <a:ext cx="5153122" cy="699434"/>
          </a:xfrm>
          <a:prstGeom prst="rect">
            <a:avLst/>
          </a:prstGeom>
        </p:spPr>
        <p:txBody>
          <a:bodyPr vert="horz" wrap="square" lIns="0" tIns="253758" rIns="0" bIns="0" rtlCol="0">
            <a:spAutoFit/>
          </a:bodyPr>
          <a:lstStyle/>
          <a:p>
            <a:pPr marL="7701" defTabSz="554492">
              <a:spcBef>
                <a:spcPts val="1998"/>
              </a:spcBef>
            </a:pPr>
            <a:r>
              <a:rPr lang="en-US" sz="2880" b="1" u="sng" kern="0" spc="30" dirty="0">
                <a:solidFill>
                  <a:sysClr val="windowText" lastClr="000000"/>
                </a:solidFill>
                <a:latin typeface="DIN Next LT Pro"/>
                <a:cs typeface="DIN Next LT Pro"/>
              </a:rPr>
              <a:t>Or Use our QR code to donate</a:t>
            </a:r>
            <a:r>
              <a:rPr lang="en-US" sz="2880" b="1" kern="0" spc="30" dirty="0">
                <a:solidFill>
                  <a:sysClr val="windowText" lastClr="000000"/>
                </a:solidFill>
                <a:latin typeface="DIN Next LT Pro"/>
                <a:cs typeface="DIN Next LT Pro"/>
              </a:rPr>
              <a:t>:</a:t>
            </a:r>
            <a:endParaRPr sz="2880" kern="0" dirty="0">
              <a:solidFill>
                <a:sysClr val="windowText" lastClr="000000"/>
              </a:solidFill>
              <a:latin typeface="DIN Next LT Pro"/>
              <a:cs typeface="DIN Next LT Pro"/>
            </a:endParaRPr>
          </a:p>
        </p:txBody>
      </p:sp>
      <p:pic>
        <p:nvPicPr>
          <p:cNvPr id="12" name="Picture 11">
            <a:extLst>
              <a:ext uri="{FF2B5EF4-FFF2-40B4-BE49-F238E27FC236}">
                <a16:creationId xmlns:a16="http://schemas.microsoft.com/office/drawing/2014/main" id="{D36F4B25-4760-3535-358C-91035FD6C81F}"/>
              </a:ext>
            </a:extLst>
          </p:cNvPr>
          <p:cNvPicPr>
            <a:picLocks noChangeAspect="1"/>
          </p:cNvPicPr>
          <p:nvPr/>
        </p:nvPicPr>
        <p:blipFill>
          <a:blip r:embed="rId5"/>
          <a:stretch>
            <a:fillRect/>
          </a:stretch>
        </p:blipFill>
        <p:spPr>
          <a:xfrm>
            <a:off x="88993" y="5831803"/>
            <a:ext cx="4112490" cy="831739"/>
          </a:xfrm>
          <a:prstGeom prst="rect">
            <a:avLst/>
          </a:prstGeom>
        </p:spPr>
      </p:pic>
      <p:sp>
        <p:nvSpPr>
          <p:cNvPr id="13" name="TextBox 12">
            <a:extLst>
              <a:ext uri="{FF2B5EF4-FFF2-40B4-BE49-F238E27FC236}">
                <a16:creationId xmlns:a16="http://schemas.microsoft.com/office/drawing/2014/main" id="{EAD9C2ED-0020-5883-640F-F05CA00EA5FA}"/>
              </a:ext>
            </a:extLst>
          </p:cNvPr>
          <p:cNvSpPr txBox="1"/>
          <p:nvPr/>
        </p:nvSpPr>
        <p:spPr>
          <a:xfrm>
            <a:off x="135201" y="746999"/>
            <a:ext cx="10073289" cy="652166"/>
          </a:xfrm>
          <a:prstGeom prst="rect">
            <a:avLst/>
          </a:prstGeom>
          <a:noFill/>
        </p:spPr>
        <p:txBody>
          <a:bodyPr wrap="square" rtlCol="0">
            <a:spAutoFit/>
          </a:bodyPr>
          <a:lstStyle/>
          <a:p>
            <a:pPr defTabSz="554492"/>
            <a:r>
              <a:rPr lang="en-US" sz="3638" kern="0" cap="small" dirty="0">
                <a:solidFill>
                  <a:sysClr val="windowText" lastClr="000000"/>
                </a:solidFill>
                <a:latin typeface="DIN Next LT Pro" panose="020B0503020203050203" pitchFamily="34" charset="0"/>
              </a:rPr>
              <a:t>Questions?</a:t>
            </a:r>
            <a:endParaRPr lang="en-US" sz="2668" kern="0" cap="small" dirty="0">
              <a:solidFill>
                <a:sysClr val="windowText" lastClr="000000"/>
              </a:solidFill>
              <a:latin typeface="DIN Next LT Pro" panose="020B0503020203050203" pitchFamily="34" charset="0"/>
            </a:endParaRPr>
          </a:p>
        </p:txBody>
      </p:sp>
      <p:sp>
        <p:nvSpPr>
          <p:cNvPr id="19" name="TextBox 18">
            <a:extLst>
              <a:ext uri="{FF2B5EF4-FFF2-40B4-BE49-F238E27FC236}">
                <a16:creationId xmlns:a16="http://schemas.microsoft.com/office/drawing/2014/main" id="{E81F5EB0-1988-6635-6743-15A2ED91A56B}"/>
              </a:ext>
            </a:extLst>
          </p:cNvPr>
          <p:cNvSpPr txBox="1"/>
          <p:nvPr/>
        </p:nvSpPr>
        <p:spPr>
          <a:xfrm>
            <a:off x="1590745" y="5009848"/>
            <a:ext cx="10073289" cy="876202"/>
          </a:xfrm>
          <a:prstGeom prst="rect">
            <a:avLst/>
          </a:prstGeom>
          <a:noFill/>
        </p:spPr>
        <p:txBody>
          <a:bodyPr wrap="square" rtlCol="0">
            <a:spAutoFit/>
          </a:bodyPr>
          <a:lstStyle/>
          <a:p>
            <a:pPr defTabSz="554492"/>
            <a:r>
              <a:rPr lang="en-US" sz="1698" b="1" kern="0" dirty="0">
                <a:solidFill>
                  <a:srgbClr val="5A365B"/>
                </a:solidFill>
                <a:latin typeface="Trajan Pro" panose="02020502050506020301" pitchFamily="18" charset="0"/>
              </a:rPr>
              <a:t>“What we have done for ourselves alone dies with us;</a:t>
            </a:r>
            <a:br>
              <a:rPr lang="en-US" sz="1698" b="1" kern="0" dirty="0">
                <a:solidFill>
                  <a:srgbClr val="5A365B"/>
                </a:solidFill>
                <a:latin typeface="Trajan Pro" panose="02020502050506020301" pitchFamily="18" charset="0"/>
              </a:rPr>
            </a:br>
            <a:r>
              <a:rPr lang="en-US" sz="1698" b="1" kern="0" dirty="0">
                <a:solidFill>
                  <a:srgbClr val="5A365B"/>
                </a:solidFill>
                <a:latin typeface="Trajan Pro" panose="02020502050506020301" pitchFamily="18" charset="0"/>
              </a:rPr>
              <a:t> what we have done for others and the world remains and is immortal.” </a:t>
            </a:r>
          </a:p>
          <a:p>
            <a:pPr defTabSz="554492"/>
            <a:r>
              <a:rPr lang="en-US" sz="1698" b="1" kern="0" dirty="0">
                <a:solidFill>
                  <a:srgbClr val="5A365B"/>
                </a:solidFill>
                <a:latin typeface="Trajan Pro" panose="02020502050506020301" pitchFamily="18" charset="0"/>
              </a:rPr>
              <a:t>													- Albert Pike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9E40D-5884-67F9-ACF6-17D29C5C1D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9142446-5CA8-465E-DCCA-178A1E7D01BD}"/>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08BD3B7-6411-A7B3-9F40-79D9145EE37F}"/>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3589970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Google Shape;362;p30"/>
          <p:cNvSpPr txBox="1">
            <a:spLocks noGrp="1"/>
          </p:cNvSpPr>
          <p:nvPr>
            <p:ph type="ctrTitle"/>
          </p:nvPr>
        </p:nvSpPr>
        <p:spPr>
          <a:xfrm>
            <a:off x="5083200" y="1414967"/>
            <a:ext cx="7038800" cy="2334000"/>
          </a:xfrm>
          <a:prstGeom prst="rect">
            <a:avLst/>
          </a:prstGeom>
        </p:spPr>
        <p:txBody>
          <a:bodyPr spcFirstLastPara="1" wrap="square" lIns="121900" tIns="121900" rIns="121900" bIns="121900" anchor="b" anchorCtr="0">
            <a:noAutofit/>
          </a:bodyPr>
          <a:lstStyle/>
          <a:p>
            <a:r>
              <a:rPr lang="en" sz="6133"/>
              <a:t>The Consistory’s New Counselor:</a:t>
            </a:r>
            <a:r>
              <a:rPr lang="en" sz="6000"/>
              <a:t> </a:t>
            </a:r>
            <a:endParaRPr sz="6000"/>
          </a:p>
        </p:txBody>
      </p:sp>
      <p:sp>
        <p:nvSpPr>
          <p:cNvPr id="363" name="Google Shape;363;p30"/>
          <p:cNvSpPr txBox="1">
            <a:spLocks noGrp="1"/>
          </p:cNvSpPr>
          <p:nvPr>
            <p:ph type="subTitle" idx="1"/>
          </p:nvPr>
        </p:nvSpPr>
        <p:spPr>
          <a:xfrm>
            <a:off x="5543600" y="3996267"/>
            <a:ext cx="5680000" cy="487600"/>
          </a:xfrm>
          <a:prstGeom prst="rect">
            <a:avLst/>
          </a:prstGeom>
        </p:spPr>
        <p:txBody>
          <a:bodyPr spcFirstLastPara="1" wrap="square" lIns="121900" tIns="121900" rIns="121900" bIns="121900" anchor="ctr" anchorCtr="0">
            <a:noAutofit/>
          </a:bodyPr>
          <a:lstStyle/>
          <a:p>
            <a:pPr marL="0" indent="0"/>
            <a:r>
              <a:rPr lang="en"/>
              <a:t>Artificial Intelligence as a Strategic Partner.</a:t>
            </a:r>
            <a:endParaRPr/>
          </a:p>
        </p:txBody>
      </p:sp>
      <p:cxnSp>
        <p:nvCxnSpPr>
          <p:cNvPr id="364" name="Google Shape;364;p30"/>
          <p:cNvCxnSpPr>
            <a:endCxn id="363" idx="1"/>
          </p:cNvCxnSpPr>
          <p:nvPr/>
        </p:nvCxnSpPr>
        <p:spPr>
          <a:xfrm rot="-5400000" flipH="1">
            <a:off x="2649600" y="1346067"/>
            <a:ext cx="5327600" cy="460400"/>
          </a:xfrm>
          <a:prstGeom prst="bentConnector2">
            <a:avLst/>
          </a:prstGeom>
          <a:noFill/>
          <a:ln w="19050" cap="flat" cmpd="sng">
            <a:solidFill>
              <a:schemeClr val="lt2"/>
            </a:solidFill>
            <a:prstDash val="solid"/>
            <a:round/>
            <a:headEnd type="none" w="med" len="med"/>
            <a:tailEnd type="oval" w="med" len="med"/>
          </a:ln>
        </p:spPr>
      </p:cxnSp>
      <p:grpSp>
        <p:nvGrpSpPr>
          <p:cNvPr id="365" name="Google Shape;365;p30"/>
          <p:cNvGrpSpPr/>
          <p:nvPr/>
        </p:nvGrpSpPr>
        <p:grpSpPr>
          <a:xfrm>
            <a:off x="950972" y="1008365"/>
            <a:ext cx="3727457" cy="4814479"/>
            <a:chOff x="713228" y="756273"/>
            <a:chExt cx="2795593" cy="3610859"/>
          </a:xfrm>
        </p:grpSpPr>
        <p:grpSp>
          <p:nvGrpSpPr>
            <p:cNvPr id="366" name="Google Shape;366;p30"/>
            <p:cNvGrpSpPr/>
            <p:nvPr/>
          </p:nvGrpSpPr>
          <p:grpSpPr>
            <a:xfrm>
              <a:off x="713228" y="756273"/>
              <a:ext cx="2795593" cy="3610859"/>
              <a:chOff x="293087" y="273641"/>
              <a:chExt cx="3511170" cy="4535116"/>
            </a:xfrm>
          </p:grpSpPr>
          <p:sp>
            <p:nvSpPr>
              <p:cNvPr id="367" name="Google Shape;367;p30"/>
              <p:cNvSpPr/>
              <p:nvPr/>
            </p:nvSpPr>
            <p:spPr>
              <a:xfrm>
                <a:off x="2601618" y="4214808"/>
                <a:ext cx="324803" cy="324793"/>
              </a:xfrm>
              <a:custGeom>
                <a:avLst/>
                <a:gdLst/>
                <a:ahLst/>
                <a:cxnLst/>
                <a:rect l="l" t="t" r="r" b="b"/>
                <a:pathLst>
                  <a:path w="4231" h="4231" extrusionOk="0">
                    <a:moveTo>
                      <a:pt x="4230" y="2118"/>
                    </a:moveTo>
                    <a:cubicBezTo>
                      <a:pt x="4230" y="3280"/>
                      <a:pt x="3281" y="4230"/>
                      <a:pt x="2113" y="4230"/>
                    </a:cubicBezTo>
                    <a:cubicBezTo>
                      <a:pt x="944" y="4230"/>
                      <a:pt x="1" y="3280"/>
                      <a:pt x="1" y="2118"/>
                    </a:cubicBezTo>
                    <a:cubicBezTo>
                      <a:pt x="1" y="950"/>
                      <a:pt x="944" y="0"/>
                      <a:pt x="2113" y="0"/>
                    </a:cubicBezTo>
                    <a:cubicBezTo>
                      <a:pt x="3281" y="0"/>
                      <a:pt x="4230" y="950"/>
                      <a:pt x="4230" y="2118"/>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0"/>
              <p:cNvSpPr/>
              <p:nvPr/>
            </p:nvSpPr>
            <p:spPr>
              <a:xfrm>
                <a:off x="3332150" y="2479887"/>
                <a:ext cx="187378" cy="187402"/>
              </a:xfrm>
              <a:custGeom>
                <a:avLst/>
                <a:gdLst/>
                <a:ahLst/>
                <a:cxnLst/>
                <a:rect l="l" t="t" r="r" b="b"/>
                <a:pathLst>
                  <a:path w="4230" h="4231" extrusionOk="0">
                    <a:moveTo>
                      <a:pt x="4230" y="2119"/>
                    </a:moveTo>
                    <a:cubicBezTo>
                      <a:pt x="4230" y="3287"/>
                      <a:pt x="3280" y="4231"/>
                      <a:pt x="2112" y="4231"/>
                    </a:cubicBezTo>
                    <a:cubicBezTo>
                      <a:pt x="944" y="4231"/>
                      <a:pt x="0" y="3287"/>
                      <a:pt x="0" y="2119"/>
                    </a:cubicBezTo>
                    <a:cubicBezTo>
                      <a:pt x="0" y="950"/>
                      <a:pt x="944" y="1"/>
                      <a:pt x="2112" y="1"/>
                    </a:cubicBezTo>
                    <a:cubicBezTo>
                      <a:pt x="3280" y="1"/>
                      <a:pt x="4230" y="950"/>
                      <a:pt x="4230" y="211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0"/>
              <p:cNvSpPr/>
              <p:nvPr/>
            </p:nvSpPr>
            <p:spPr>
              <a:xfrm>
                <a:off x="293087" y="273641"/>
                <a:ext cx="181266" cy="181242"/>
              </a:xfrm>
              <a:custGeom>
                <a:avLst/>
                <a:gdLst/>
                <a:ahLst/>
                <a:cxnLst/>
                <a:rect l="l" t="t" r="r" b="b"/>
                <a:pathLst>
                  <a:path w="3298" h="3298" extrusionOk="0">
                    <a:moveTo>
                      <a:pt x="3298" y="1646"/>
                    </a:moveTo>
                    <a:cubicBezTo>
                      <a:pt x="3298" y="2555"/>
                      <a:pt x="2556" y="3298"/>
                      <a:pt x="1646" y="3298"/>
                    </a:cubicBezTo>
                    <a:cubicBezTo>
                      <a:pt x="737" y="3298"/>
                      <a:pt x="0" y="2555"/>
                      <a:pt x="0" y="1646"/>
                    </a:cubicBezTo>
                    <a:cubicBezTo>
                      <a:pt x="0" y="737"/>
                      <a:pt x="737" y="0"/>
                      <a:pt x="1646" y="0"/>
                    </a:cubicBezTo>
                    <a:cubicBezTo>
                      <a:pt x="2556" y="0"/>
                      <a:pt x="3298" y="737"/>
                      <a:pt x="3298" y="164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0"/>
              <p:cNvSpPr/>
              <p:nvPr/>
            </p:nvSpPr>
            <p:spPr>
              <a:xfrm>
                <a:off x="1038559" y="4453324"/>
                <a:ext cx="192303" cy="192296"/>
              </a:xfrm>
              <a:custGeom>
                <a:avLst/>
                <a:gdLst/>
                <a:ahLst/>
                <a:cxnLst/>
                <a:rect l="l" t="t" r="r" b="b"/>
                <a:pathLst>
                  <a:path w="2505" h="2505" extrusionOk="0">
                    <a:moveTo>
                      <a:pt x="2504" y="1255"/>
                    </a:moveTo>
                    <a:cubicBezTo>
                      <a:pt x="2504" y="1946"/>
                      <a:pt x="1946" y="2504"/>
                      <a:pt x="1256" y="2504"/>
                    </a:cubicBezTo>
                    <a:cubicBezTo>
                      <a:pt x="559" y="2504"/>
                      <a:pt x="1" y="1946"/>
                      <a:pt x="1" y="1255"/>
                    </a:cubicBezTo>
                    <a:cubicBezTo>
                      <a:pt x="1" y="559"/>
                      <a:pt x="559" y="1"/>
                      <a:pt x="1256" y="1"/>
                    </a:cubicBezTo>
                    <a:cubicBezTo>
                      <a:pt x="1946" y="1"/>
                      <a:pt x="2504" y="559"/>
                      <a:pt x="2504" y="125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0"/>
              <p:cNvSpPr/>
              <p:nvPr/>
            </p:nvSpPr>
            <p:spPr>
              <a:xfrm>
                <a:off x="434250" y="2832705"/>
                <a:ext cx="192226" cy="192220"/>
              </a:xfrm>
              <a:custGeom>
                <a:avLst/>
                <a:gdLst/>
                <a:ahLst/>
                <a:cxnLst/>
                <a:rect l="l" t="t" r="r" b="b"/>
                <a:pathLst>
                  <a:path w="2504" h="2504" extrusionOk="0">
                    <a:moveTo>
                      <a:pt x="2504" y="1249"/>
                    </a:moveTo>
                    <a:cubicBezTo>
                      <a:pt x="2504" y="1940"/>
                      <a:pt x="1945" y="2504"/>
                      <a:pt x="1255" y="2504"/>
                    </a:cubicBezTo>
                    <a:cubicBezTo>
                      <a:pt x="564" y="2504"/>
                      <a:pt x="0" y="1940"/>
                      <a:pt x="0" y="1249"/>
                    </a:cubicBezTo>
                    <a:cubicBezTo>
                      <a:pt x="0" y="558"/>
                      <a:pt x="564" y="0"/>
                      <a:pt x="1255" y="0"/>
                    </a:cubicBezTo>
                    <a:cubicBezTo>
                      <a:pt x="1945" y="0"/>
                      <a:pt x="2504" y="558"/>
                      <a:pt x="2504" y="12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0"/>
              <p:cNvSpPr/>
              <p:nvPr/>
            </p:nvSpPr>
            <p:spPr>
              <a:xfrm>
                <a:off x="1464919" y="461450"/>
                <a:ext cx="510350" cy="51033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0"/>
              <p:cNvSpPr/>
              <p:nvPr/>
            </p:nvSpPr>
            <p:spPr>
              <a:xfrm>
                <a:off x="627777" y="1786738"/>
                <a:ext cx="324727" cy="324793"/>
              </a:xfrm>
              <a:custGeom>
                <a:avLst/>
                <a:gdLst/>
                <a:ahLst/>
                <a:cxnLst/>
                <a:rect l="l" t="t" r="r" b="b"/>
                <a:pathLst>
                  <a:path w="4230" h="4231" extrusionOk="0">
                    <a:moveTo>
                      <a:pt x="4230" y="2113"/>
                    </a:moveTo>
                    <a:cubicBezTo>
                      <a:pt x="4230" y="3281"/>
                      <a:pt x="3280" y="4231"/>
                      <a:pt x="2112" y="4231"/>
                    </a:cubicBezTo>
                    <a:cubicBezTo>
                      <a:pt x="950" y="4231"/>
                      <a:pt x="0" y="3281"/>
                      <a:pt x="0" y="2113"/>
                    </a:cubicBezTo>
                    <a:cubicBezTo>
                      <a:pt x="0" y="945"/>
                      <a:pt x="950" y="1"/>
                      <a:pt x="2112" y="1"/>
                    </a:cubicBezTo>
                    <a:cubicBezTo>
                      <a:pt x="3280" y="1"/>
                      <a:pt x="4230" y="945"/>
                      <a:pt x="4230" y="211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0"/>
              <p:cNvSpPr/>
              <p:nvPr/>
            </p:nvSpPr>
            <p:spPr>
              <a:xfrm>
                <a:off x="782300" y="4555574"/>
                <a:ext cx="2362761" cy="253182"/>
              </a:xfrm>
              <a:custGeom>
                <a:avLst/>
                <a:gdLst/>
                <a:ahLst/>
                <a:cxnLst/>
                <a:rect l="l" t="t" r="r" b="b"/>
                <a:pathLst>
                  <a:path w="34075" h="8058" extrusionOk="0">
                    <a:moveTo>
                      <a:pt x="34075" y="4029"/>
                    </a:moveTo>
                    <a:cubicBezTo>
                      <a:pt x="34075" y="6256"/>
                      <a:pt x="26444" y="8057"/>
                      <a:pt x="17041" y="8057"/>
                    </a:cubicBezTo>
                    <a:cubicBezTo>
                      <a:pt x="7632" y="8057"/>
                      <a:pt x="1" y="6256"/>
                      <a:pt x="1" y="4029"/>
                    </a:cubicBezTo>
                    <a:cubicBezTo>
                      <a:pt x="1" y="1807"/>
                      <a:pt x="7632" y="0"/>
                      <a:pt x="17041" y="0"/>
                    </a:cubicBezTo>
                    <a:cubicBezTo>
                      <a:pt x="26444" y="0"/>
                      <a:pt x="34075" y="1807"/>
                      <a:pt x="34075" y="4029"/>
                    </a:cubicBezTo>
                    <a:close/>
                  </a:path>
                </a:pathLst>
              </a:custGeom>
              <a:solidFill>
                <a:srgbClr val="134F5C">
                  <a:alpha val="32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0"/>
              <p:cNvSpPr/>
              <p:nvPr/>
            </p:nvSpPr>
            <p:spPr>
              <a:xfrm>
                <a:off x="1535627" y="4051294"/>
                <a:ext cx="926891" cy="682211"/>
              </a:xfrm>
              <a:custGeom>
                <a:avLst/>
                <a:gdLst/>
                <a:ahLst/>
                <a:cxnLst/>
                <a:rect l="l" t="t" r="r" b="b"/>
                <a:pathLst>
                  <a:path w="12074" h="8887" extrusionOk="0">
                    <a:moveTo>
                      <a:pt x="5151" y="8881"/>
                    </a:moveTo>
                    <a:cubicBezTo>
                      <a:pt x="5013" y="8869"/>
                      <a:pt x="4886" y="8840"/>
                      <a:pt x="4754" y="8800"/>
                    </a:cubicBezTo>
                    <a:lnTo>
                      <a:pt x="1600" y="7707"/>
                    </a:lnTo>
                    <a:cubicBezTo>
                      <a:pt x="599" y="7361"/>
                      <a:pt x="0" y="6435"/>
                      <a:pt x="190" y="5549"/>
                    </a:cubicBezTo>
                    <a:lnTo>
                      <a:pt x="1180" y="858"/>
                    </a:lnTo>
                    <a:cubicBezTo>
                      <a:pt x="1197" y="778"/>
                      <a:pt x="1266" y="720"/>
                      <a:pt x="1358" y="715"/>
                    </a:cubicBezTo>
                    <a:lnTo>
                      <a:pt x="8621" y="7"/>
                    </a:lnTo>
                    <a:cubicBezTo>
                      <a:pt x="8696" y="1"/>
                      <a:pt x="8776" y="30"/>
                      <a:pt x="8828" y="82"/>
                    </a:cubicBezTo>
                    <a:cubicBezTo>
                      <a:pt x="8880" y="133"/>
                      <a:pt x="8897" y="202"/>
                      <a:pt x="8886" y="260"/>
                    </a:cubicBezTo>
                    <a:lnTo>
                      <a:pt x="7591" y="4634"/>
                    </a:lnTo>
                    <a:lnTo>
                      <a:pt x="7591" y="4634"/>
                    </a:lnTo>
                    <a:cubicBezTo>
                      <a:pt x="7366" y="5399"/>
                      <a:pt x="7890" y="6210"/>
                      <a:pt x="8799" y="6498"/>
                    </a:cubicBezTo>
                    <a:lnTo>
                      <a:pt x="11803" y="7448"/>
                    </a:lnTo>
                    <a:cubicBezTo>
                      <a:pt x="11964" y="7499"/>
                      <a:pt x="12074" y="7626"/>
                      <a:pt x="12062" y="7764"/>
                    </a:cubicBezTo>
                    <a:cubicBezTo>
                      <a:pt x="12057" y="7902"/>
                      <a:pt x="11947" y="8006"/>
                      <a:pt x="11786" y="8029"/>
                    </a:cubicBezTo>
                    <a:lnTo>
                      <a:pt x="5438" y="8881"/>
                    </a:lnTo>
                    <a:cubicBezTo>
                      <a:pt x="5352" y="8886"/>
                      <a:pt x="5254" y="8886"/>
                      <a:pt x="5151" y="8881"/>
                    </a:cubicBezTo>
                    <a:close/>
                    <a:moveTo>
                      <a:pt x="1583" y="1071"/>
                    </a:moveTo>
                    <a:lnTo>
                      <a:pt x="610" y="5641"/>
                    </a:lnTo>
                    <a:cubicBezTo>
                      <a:pt x="461" y="6349"/>
                      <a:pt x="944" y="7079"/>
                      <a:pt x="1732" y="7356"/>
                    </a:cubicBezTo>
                    <a:lnTo>
                      <a:pt x="4892" y="8438"/>
                    </a:lnTo>
                    <a:cubicBezTo>
                      <a:pt x="5036" y="8489"/>
                      <a:pt x="5197" y="8507"/>
                      <a:pt x="5346" y="8484"/>
                    </a:cubicBezTo>
                    <a:lnTo>
                      <a:pt x="11257" y="7684"/>
                    </a:lnTo>
                    <a:lnTo>
                      <a:pt x="8667" y="6855"/>
                    </a:lnTo>
                    <a:cubicBezTo>
                      <a:pt x="7533" y="6492"/>
                      <a:pt x="6866" y="5462"/>
                      <a:pt x="7153" y="4507"/>
                    </a:cubicBezTo>
                    <a:lnTo>
                      <a:pt x="8350" y="427"/>
                    </a:lnTo>
                    <a:close/>
                    <a:moveTo>
                      <a:pt x="7366" y="4570"/>
                    </a:moveTo>
                    <a:close/>
                  </a:path>
                </a:pathLst>
              </a:custGeom>
              <a:solidFill>
                <a:srgbClr val="D1E0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0"/>
              <p:cNvSpPr/>
              <p:nvPr/>
            </p:nvSpPr>
            <p:spPr>
              <a:xfrm>
                <a:off x="1553284" y="4069027"/>
                <a:ext cx="908390" cy="648971"/>
              </a:xfrm>
              <a:custGeom>
                <a:avLst/>
                <a:gdLst/>
                <a:ahLst/>
                <a:cxnLst/>
                <a:rect l="l" t="t" r="r" b="b"/>
                <a:pathLst>
                  <a:path w="11833" h="8454" extrusionOk="0">
                    <a:moveTo>
                      <a:pt x="11585" y="7153"/>
                    </a:moveTo>
                    <a:lnTo>
                      <a:pt x="8564" y="6233"/>
                    </a:lnTo>
                    <a:cubicBezTo>
                      <a:pt x="7689" y="5956"/>
                      <a:pt x="7188" y="5174"/>
                      <a:pt x="7401" y="4437"/>
                    </a:cubicBezTo>
                    <a:lnTo>
                      <a:pt x="8638" y="248"/>
                    </a:lnTo>
                    <a:cubicBezTo>
                      <a:pt x="8661" y="190"/>
                      <a:pt x="8638" y="115"/>
                      <a:pt x="8592" y="75"/>
                    </a:cubicBezTo>
                    <a:cubicBezTo>
                      <a:pt x="8541" y="23"/>
                      <a:pt x="8466" y="0"/>
                      <a:pt x="8391" y="6"/>
                    </a:cubicBezTo>
                    <a:lnTo>
                      <a:pt x="1307" y="581"/>
                    </a:lnTo>
                    <a:cubicBezTo>
                      <a:pt x="1226" y="587"/>
                      <a:pt x="1151" y="650"/>
                      <a:pt x="1134" y="725"/>
                    </a:cubicBezTo>
                    <a:lnTo>
                      <a:pt x="179" y="5237"/>
                    </a:lnTo>
                    <a:cubicBezTo>
                      <a:pt x="0" y="6095"/>
                      <a:pt x="576" y="6987"/>
                      <a:pt x="1537" y="7315"/>
                    </a:cubicBezTo>
                    <a:lnTo>
                      <a:pt x="4575" y="8368"/>
                    </a:lnTo>
                    <a:cubicBezTo>
                      <a:pt x="4696" y="8408"/>
                      <a:pt x="4829" y="8437"/>
                      <a:pt x="4955" y="8448"/>
                    </a:cubicBezTo>
                    <a:cubicBezTo>
                      <a:pt x="5047" y="8454"/>
                      <a:pt x="5145" y="8448"/>
                      <a:pt x="5237" y="8437"/>
                    </a:cubicBezTo>
                    <a:lnTo>
                      <a:pt x="11568" y="7597"/>
                    </a:lnTo>
                    <a:cubicBezTo>
                      <a:pt x="11723" y="7573"/>
                      <a:pt x="11832" y="7516"/>
                      <a:pt x="11832" y="7412"/>
                    </a:cubicBezTo>
                    <a:cubicBezTo>
                      <a:pt x="11832" y="7326"/>
                      <a:pt x="11740" y="7194"/>
                      <a:pt x="11585" y="715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0"/>
              <p:cNvSpPr/>
              <p:nvPr/>
            </p:nvSpPr>
            <p:spPr>
              <a:xfrm>
                <a:off x="700629" y="2436189"/>
                <a:ext cx="2361445" cy="1971248"/>
              </a:xfrm>
              <a:custGeom>
                <a:avLst/>
                <a:gdLst/>
                <a:ahLst/>
                <a:cxnLst/>
                <a:rect l="l" t="t" r="r" b="b"/>
                <a:pathLst>
                  <a:path w="30761" h="25679" extrusionOk="0">
                    <a:moveTo>
                      <a:pt x="29931" y="23601"/>
                    </a:moveTo>
                    <a:lnTo>
                      <a:pt x="1474" y="25638"/>
                    </a:lnTo>
                    <a:cubicBezTo>
                      <a:pt x="881" y="25678"/>
                      <a:pt x="375" y="25178"/>
                      <a:pt x="369" y="24516"/>
                    </a:cubicBezTo>
                    <a:lnTo>
                      <a:pt x="6" y="1215"/>
                    </a:lnTo>
                    <a:cubicBezTo>
                      <a:pt x="1" y="559"/>
                      <a:pt x="570" y="12"/>
                      <a:pt x="1635" y="0"/>
                    </a:cubicBezTo>
                    <a:lnTo>
                      <a:pt x="29373" y="1059"/>
                    </a:lnTo>
                    <a:cubicBezTo>
                      <a:pt x="29834" y="1071"/>
                      <a:pt x="30219" y="1548"/>
                      <a:pt x="30236" y="2124"/>
                    </a:cubicBezTo>
                    <a:lnTo>
                      <a:pt x="30754" y="22496"/>
                    </a:lnTo>
                    <a:cubicBezTo>
                      <a:pt x="30760" y="23071"/>
                      <a:pt x="30403" y="23566"/>
                      <a:pt x="29931" y="2360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0"/>
              <p:cNvSpPr/>
              <p:nvPr/>
            </p:nvSpPr>
            <p:spPr>
              <a:xfrm>
                <a:off x="754981" y="2433963"/>
                <a:ext cx="2362750" cy="1968178"/>
              </a:xfrm>
              <a:custGeom>
                <a:avLst/>
                <a:gdLst/>
                <a:ahLst/>
                <a:cxnLst/>
                <a:rect l="l" t="t" r="r" b="b"/>
                <a:pathLst>
                  <a:path w="30778" h="25639" extrusionOk="0">
                    <a:moveTo>
                      <a:pt x="29954" y="23572"/>
                    </a:moveTo>
                    <a:lnTo>
                      <a:pt x="1479" y="25592"/>
                    </a:lnTo>
                    <a:cubicBezTo>
                      <a:pt x="875" y="25638"/>
                      <a:pt x="380" y="25132"/>
                      <a:pt x="369" y="24470"/>
                    </a:cubicBezTo>
                    <a:lnTo>
                      <a:pt x="6" y="1163"/>
                    </a:lnTo>
                    <a:cubicBezTo>
                      <a:pt x="0" y="513"/>
                      <a:pt x="472" y="1"/>
                      <a:pt x="1071" y="18"/>
                    </a:cubicBezTo>
                    <a:lnTo>
                      <a:pt x="29385" y="1019"/>
                    </a:lnTo>
                    <a:cubicBezTo>
                      <a:pt x="29845" y="1036"/>
                      <a:pt x="30230" y="1520"/>
                      <a:pt x="30248" y="2084"/>
                    </a:cubicBezTo>
                    <a:lnTo>
                      <a:pt x="30766" y="22462"/>
                    </a:lnTo>
                    <a:cubicBezTo>
                      <a:pt x="30777" y="23049"/>
                      <a:pt x="30415" y="23544"/>
                      <a:pt x="29954" y="235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0"/>
              <p:cNvSpPr/>
              <p:nvPr/>
            </p:nvSpPr>
            <p:spPr>
              <a:xfrm>
                <a:off x="754059" y="2433963"/>
                <a:ext cx="2359219" cy="1751701"/>
              </a:xfrm>
              <a:custGeom>
                <a:avLst/>
                <a:gdLst/>
                <a:ahLst/>
                <a:cxnLst/>
                <a:rect l="l" t="t" r="r" b="b"/>
                <a:pathLst>
                  <a:path w="30732" h="22819" extrusionOk="0">
                    <a:moveTo>
                      <a:pt x="30732" y="21017"/>
                    </a:moveTo>
                    <a:lnTo>
                      <a:pt x="30254" y="2084"/>
                    </a:lnTo>
                    <a:cubicBezTo>
                      <a:pt x="30237" y="1508"/>
                      <a:pt x="29851" y="1036"/>
                      <a:pt x="29391" y="1019"/>
                    </a:cubicBezTo>
                    <a:lnTo>
                      <a:pt x="1077" y="18"/>
                    </a:lnTo>
                    <a:cubicBezTo>
                      <a:pt x="479" y="1"/>
                      <a:pt x="1" y="507"/>
                      <a:pt x="12" y="1163"/>
                    </a:cubicBezTo>
                    <a:lnTo>
                      <a:pt x="346" y="2281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0"/>
              <p:cNvSpPr/>
              <p:nvPr/>
            </p:nvSpPr>
            <p:spPr>
              <a:xfrm>
                <a:off x="854394" y="2555025"/>
                <a:ext cx="2180274" cy="1505208"/>
              </a:xfrm>
              <a:custGeom>
                <a:avLst/>
                <a:gdLst/>
                <a:ahLst/>
                <a:cxnLst/>
                <a:rect l="l" t="t" r="r" b="b"/>
                <a:pathLst>
                  <a:path w="28401" h="19608" extrusionOk="0">
                    <a:moveTo>
                      <a:pt x="28400" y="18128"/>
                    </a:moveTo>
                    <a:lnTo>
                      <a:pt x="317" y="19607"/>
                    </a:lnTo>
                    <a:lnTo>
                      <a:pt x="0" y="0"/>
                    </a:lnTo>
                    <a:lnTo>
                      <a:pt x="27957" y="806"/>
                    </a:lnTo>
                    <a:close/>
                  </a:path>
                </a:pathLst>
              </a:custGeom>
              <a:solidFill>
                <a:srgbClr val="D1E0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0"/>
              <p:cNvSpPr/>
              <p:nvPr/>
            </p:nvSpPr>
            <p:spPr>
              <a:xfrm>
                <a:off x="861917" y="2562932"/>
                <a:ext cx="2166072" cy="1488013"/>
              </a:xfrm>
              <a:custGeom>
                <a:avLst/>
                <a:gdLst/>
                <a:ahLst/>
                <a:cxnLst/>
                <a:rect l="l" t="t" r="r" b="b"/>
                <a:pathLst>
                  <a:path w="28216" h="19384" extrusionOk="0">
                    <a:moveTo>
                      <a:pt x="317" y="19383"/>
                    </a:moveTo>
                    <a:lnTo>
                      <a:pt x="0" y="1"/>
                    </a:lnTo>
                    <a:lnTo>
                      <a:pt x="27784" y="795"/>
                    </a:lnTo>
                    <a:lnTo>
                      <a:pt x="28216" y="17927"/>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0"/>
              <p:cNvSpPr/>
              <p:nvPr/>
            </p:nvSpPr>
            <p:spPr>
              <a:xfrm>
                <a:off x="946285" y="2963656"/>
                <a:ext cx="1165024" cy="956952"/>
              </a:xfrm>
              <a:custGeom>
                <a:avLst/>
                <a:gdLst/>
                <a:ahLst/>
                <a:cxnLst/>
                <a:rect l="l" t="t" r="r" b="b"/>
                <a:pathLst>
                  <a:path w="15176" h="12466" extrusionOk="0">
                    <a:moveTo>
                      <a:pt x="4621" y="6308"/>
                    </a:moveTo>
                    <a:cubicBezTo>
                      <a:pt x="4621" y="6308"/>
                      <a:pt x="6123" y="12466"/>
                      <a:pt x="10647" y="12132"/>
                    </a:cubicBezTo>
                    <a:cubicBezTo>
                      <a:pt x="15176" y="11804"/>
                      <a:pt x="14698" y="478"/>
                      <a:pt x="14698" y="478"/>
                    </a:cubicBezTo>
                    <a:lnTo>
                      <a:pt x="4829" y="1"/>
                    </a:lnTo>
                    <a:cubicBezTo>
                      <a:pt x="4829" y="1"/>
                      <a:pt x="0" y="5853"/>
                      <a:pt x="892" y="7465"/>
                    </a:cubicBezTo>
                    <a:cubicBezTo>
                      <a:pt x="1784" y="9076"/>
                      <a:pt x="4621" y="6308"/>
                      <a:pt x="4621" y="6308"/>
                    </a:cubicBezTo>
                    <a:close/>
                  </a:path>
                </a:pathLst>
              </a:custGeom>
              <a:solidFill>
                <a:srgbClr val="FFFFFF">
                  <a:alpha val="2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0"/>
              <p:cNvSpPr/>
              <p:nvPr/>
            </p:nvSpPr>
            <p:spPr>
              <a:xfrm>
                <a:off x="2297236" y="2111003"/>
                <a:ext cx="1038741" cy="893391"/>
              </a:xfrm>
              <a:custGeom>
                <a:avLst/>
                <a:gdLst/>
                <a:ahLst/>
                <a:cxnLst/>
                <a:rect l="l" t="t" r="r" b="b"/>
                <a:pathLst>
                  <a:path w="13531" h="11638" extrusionOk="0">
                    <a:moveTo>
                      <a:pt x="0" y="7137"/>
                    </a:moveTo>
                    <a:cubicBezTo>
                      <a:pt x="0" y="6055"/>
                      <a:pt x="547" y="5048"/>
                      <a:pt x="1445" y="4467"/>
                    </a:cubicBezTo>
                    <a:cubicBezTo>
                      <a:pt x="3827" y="2936"/>
                      <a:pt x="8834" y="1"/>
                      <a:pt x="10848" y="1042"/>
                    </a:cubicBezTo>
                    <a:cubicBezTo>
                      <a:pt x="13530" y="2435"/>
                      <a:pt x="2855" y="11637"/>
                      <a:pt x="1134" y="10348"/>
                    </a:cubicBezTo>
                    <a:cubicBezTo>
                      <a:pt x="225" y="9669"/>
                      <a:pt x="6" y="8276"/>
                      <a:pt x="0" y="713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0"/>
              <p:cNvSpPr/>
              <p:nvPr/>
            </p:nvSpPr>
            <p:spPr>
              <a:xfrm>
                <a:off x="1290433" y="2270065"/>
                <a:ext cx="1332914" cy="1718999"/>
              </a:xfrm>
              <a:custGeom>
                <a:avLst/>
                <a:gdLst/>
                <a:ahLst/>
                <a:cxnLst/>
                <a:rect l="l" t="t" r="r" b="b"/>
                <a:pathLst>
                  <a:path w="17363" h="22393" extrusionOk="0">
                    <a:moveTo>
                      <a:pt x="7890" y="21149"/>
                    </a:moveTo>
                    <a:cubicBezTo>
                      <a:pt x="2331" y="22393"/>
                      <a:pt x="0" y="12563"/>
                      <a:pt x="1577" y="5019"/>
                    </a:cubicBezTo>
                    <a:cubicBezTo>
                      <a:pt x="2049" y="2740"/>
                      <a:pt x="4080" y="1"/>
                      <a:pt x="6647" y="127"/>
                    </a:cubicBezTo>
                    <a:lnTo>
                      <a:pt x="15343" y="1140"/>
                    </a:lnTo>
                    <a:cubicBezTo>
                      <a:pt x="17322" y="2348"/>
                      <a:pt x="17363" y="5353"/>
                      <a:pt x="16747" y="8546"/>
                    </a:cubicBezTo>
                    <a:cubicBezTo>
                      <a:pt x="15768" y="13657"/>
                      <a:pt x="12695" y="20068"/>
                      <a:pt x="7890" y="211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0"/>
              <p:cNvSpPr/>
              <p:nvPr/>
            </p:nvSpPr>
            <p:spPr>
              <a:xfrm>
                <a:off x="1638956" y="2397268"/>
                <a:ext cx="933109" cy="1358510"/>
              </a:xfrm>
              <a:custGeom>
                <a:avLst/>
                <a:gdLst/>
                <a:ahLst/>
                <a:cxnLst/>
                <a:rect l="l" t="t" r="r" b="b"/>
                <a:pathLst>
                  <a:path w="12155" h="17697" extrusionOk="0">
                    <a:moveTo>
                      <a:pt x="10354" y="628"/>
                    </a:moveTo>
                    <a:cubicBezTo>
                      <a:pt x="9358" y="1313"/>
                      <a:pt x="3005" y="2602"/>
                      <a:pt x="156" y="881"/>
                    </a:cubicBezTo>
                    <a:cubicBezTo>
                      <a:pt x="1" y="2199"/>
                      <a:pt x="1261" y="5198"/>
                      <a:pt x="1854" y="8052"/>
                    </a:cubicBezTo>
                    <a:cubicBezTo>
                      <a:pt x="2775" y="12426"/>
                      <a:pt x="4864" y="17697"/>
                      <a:pt x="6630" y="16114"/>
                    </a:cubicBezTo>
                    <a:cubicBezTo>
                      <a:pt x="10072" y="13036"/>
                      <a:pt x="11608" y="7770"/>
                      <a:pt x="11908" y="4616"/>
                    </a:cubicBezTo>
                    <a:cubicBezTo>
                      <a:pt x="12155" y="1923"/>
                      <a:pt x="11263" y="1"/>
                      <a:pt x="10354" y="628"/>
                    </a:cubicBezTo>
                    <a:close/>
                  </a:path>
                </a:pathLst>
              </a:custGeom>
              <a:solidFill>
                <a:srgbClr val="FFFFFF">
                  <a:alpha val="2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0"/>
              <p:cNvSpPr/>
              <p:nvPr/>
            </p:nvSpPr>
            <p:spPr>
              <a:xfrm>
                <a:off x="1597121" y="2215241"/>
                <a:ext cx="891876" cy="343381"/>
              </a:xfrm>
              <a:custGeom>
                <a:avLst/>
                <a:gdLst/>
                <a:ahLst/>
                <a:cxnLst/>
                <a:rect l="l" t="t" r="r" b="b"/>
                <a:pathLst>
                  <a:path w="13237" h="4473" extrusionOk="0">
                    <a:moveTo>
                      <a:pt x="13237" y="2539"/>
                    </a:moveTo>
                    <a:cubicBezTo>
                      <a:pt x="13237" y="3609"/>
                      <a:pt x="10676" y="4472"/>
                      <a:pt x="7229" y="4467"/>
                    </a:cubicBezTo>
                    <a:cubicBezTo>
                      <a:pt x="3407" y="4461"/>
                      <a:pt x="1" y="3408"/>
                      <a:pt x="1" y="2124"/>
                    </a:cubicBezTo>
                    <a:cubicBezTo>
                      <a:pt x="1" y="835"/>
                      <a:pt x="3407" y="1"/>
                      <a:pt x="7229" y="231"/>
                    </a:cubicBezTo>
                    <a:cubicBezTo>
                      <a:pt x="10676" y="438"/>
                      <a:pt x="13237" y="1468"/>
                      <a:pt x="13237" y="2539"/>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0"/>
              <p:cNvSpPr/>
              <p:nvPr/>
            </p:nvSpPr>
            <p:spPr>
              <a:xfrm>
                <a:off x="1464925" y="1398911"/>
                <a:ext cx="1239718" cy="1054521"/>
              </a:xfrm>
              <a:custGeom>
                <a:avLst/>
                <a:gdLst/>
                <a:ahLst/>
                <a:cxnLst/>
                <a:rect l="l" t="t" r="r" b="b"/>
                <a:pathLst>
                  <a:path w="16149" h="13737" extrusionOk="0">
                    <a:moveTo>
                      <a:pt x="16148" y="8074"/>
                    </a:moveTo>
                    <a:cubicBezTo>
                      <a:pt x="16148" y="11233"/>
                      <a:pt x="13127" y="13737"/>
                      <a:pt x="8978" y="13656"/>
                    </a:cubicBezTo>
                    <a:cubicBezTo>
                      <a:pt x="4282" y="13570"/>
                      <a:pt x="0" y="10272"/>
                      <a:pt x="0" y="6319"/>
                    </a:cubicBezTo>
                    <a:cubicBezTo>
                      <a:pt x="0" y="2359"/>
                      <a:pt x="4288" y="0"/>
                      <a:pt x="8978" y="927"/>
                    </a:cubicBezTo>
                    <a:cubicBezTo>
                      <a:pt x="13121" y="1755"/>
                      <a:pt x="16148" y="4915"/>
                      <a:pt x="16148" y="807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0"/>
              <p:cNvSpPr/>
              <p:nvPr/>
            </p:nvSpPr>
            <p:spPr>
              <a:xfrm>
                <a:off x="1566948" y="1676347"/>
                <a:ext cx="1070523" cy="622487"/>
              </a:xfrm>
              <a:custGeom>
                <a:avLst/>
                <a:gdLst/>
                <a:ahLst/>
                <a:cxnLst/>
                <a:rect l="l" t="t" r="r" b="b"/>
                <a:pathLst>
                  <a:path w="13945" h="8109" extrusionOk="0">
                    <a:moveTo>
                      <a:pt x="12241" y="1634"/>
                    </a:moveTo>
                    <a:lnTo>
                      <a:pt x="2372" y="184"/>
                    </a:lnTo>
                    <a:cubicBezTo>
                      <a:pt x="1083" y="0"/>
                      <a:pt x="1" y="875"/>
                      <a:pt x="1" y="2158"/>
                    </a:cubicBezTo>
                    <a:lnTo>
                      <a:pt x="1" y="3205"/>
                    </a:lnTo>
                    <a:cubicBezTo>
                      <a:pt x="1" y="4489"/>
                      <a:pt x="1083" y="5611"/>
                      <a:pt x="2372" y="5703"/>
                    </a:cubicBezTo>
                    <a:lnTo>
                      <a:pt x="2832" y="5738"/>
                    </a:lnTo>
                    <a:cubicBezTo>
                      <a:pt x="3644" y="5795"/>
                      <a:pt x="4392" y="6209"/>
                      <a:pt x="4875" y="6825"/>
                    </a:cubicBezTo>
                    <a:cubicBezTo>
                      <a:pt x="5405" y="7510"/>
                      <a:pt x="6463" y="8005"/>
                      <a:pt x="7643" y="8057"/>
                    </a:cubicBezTo>
                    <a:cubicBezTo>
                      <a:pt x="8788" y="8109"/>
                      <a:pt x="9744" y="7740"/>
                      <a:pt x="10210" y="7159"/>
                    </a:cubicBezTo>
                    <a:cubicBezTo>
                      <a:pt x="10618" y="6641"/>
                      <a:pt x="11240" y="6365"/>
                      <a:pt x="11879" y="6417"/>
                    </a:cubicBezTo>
                    <a:lnTo>
                      <a:pt x="12230" y="6445"/>
                    </a:lnTo>
                    <a:cubicBezTo>
                      <a:pt x="13179" y="6514"/>
                      <a:pt x="13927" y="5720"/>
                      <a:pt x="13927" y="4661"/>
                    </a:cubicBezTo>
                    <a:lnTo>
                      <a:pt x="13927" y="3798"/>
                    </a:lnTo>
                    <a:cubicBezTo>
                      <a:pt x="13945" y="2739"/>
                      <a:pt x="13191" y="1767"/>
                      <a:pt x="12241" y="1634"/>
                    </a:cubicBezTo>
                    <a:close/>
                  </a:path>
                </a:pathLst>
              </a:custGeom>
              <a:solidFill>
                <a:srgbClr val="134F5C">
                  <a:alpha val="503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0"/>
              <p:cNvSpPr/>
              <p:nvPr/>
            </p:nvSpPr>
            <p:spPr>
              <a:xfrm>
                <a:off x="1659760" y="1744209"/>
                <a:ext cx="912305" cy="381906"/>
              </a:xfrm>
              <a:custGeom>
                <a:avLst/>
                <a:gdLst/>
                <a:ahLst/>
                <a:cxnLst/>
                <a:rect l="l" t="t" r="r" b="b"/>
                <a:pathLst>
                  <a:path w="11884" h="4975" extrusionOk="0">
                    <a:moveTo>
                      <a:pt x="1663" y="1"/>
                    </a:moveTo>
                    <a:cubicBezTo>
                      <a:pt x="732" y="1"/>
                      <a:pt x="0" y="655"/>
                      <a:pt x="0" y="1568"/>
                    </a:cubicBezTo>
                    <a:lnTo>
                      <a:pt x="0" y="2298"/>
                    </a:lnTo>
                    <a:cubicBezTo>
                      <a:pt x="0" y="3300"/>
                      <a:pt x="881" y="4186"/>
                      <a:pt x="1940" y="4272"/>
                    </a:cubicBezTo>
                    <a:lnTo>
                      <a:pt x="10428" y="4969"/>
                    </a:lnTo>
                    <a:cubicBezTo>
                      <a:pt x="10471" y="4973"/>
                      <a:pt x="10514" y="4975"/>
                      <a:pt x="10557" y="4975"/>
                    </a:cubicBezTo>
                    <a:cubicBezTo>
                      <a:pt x="11306" y="4975"/>
                      <a:pt x="11884" y="4359"/>
                      <a:pt x="11878" y="3553"/>
                    </a:cubicBezTo>
                    <a:lnTo>
                      <a:pt x="11878" y="2931"/>
                    </a:lnTo>
                    <a:cubicBezTo>
                      <a:pt x="11878" y="2091"/>
                      <a:pt x="11239" y="1314"/>
                      <a:pt x="10428" y="1199"/>
                    </a:cubicBezTo>
                    <a:lnTo>
                      <a:pt x="1940" y="20"/>
                    </a:lnTo>
                    <a:cubicBezTo>
                      <a:pt x="1846" y="7"/>
                      <a:pt x="1753" y="1"/>
                      <a:pt x="1663" y="1"/>
                    </a:cubicBezTo>
                    <a:close/>
                  </a:path>
                </a:pathLst>
              </a:custGeom>
              <a:solidFill>
                <a:srgbClr val="134F5C">
                  <a:alpha val="503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0"/>
              <p:cNvSpPr/>
              <p:nvPr/>
            </p:nvSpPr>
            <p:spPr>
              <a:xfrm>
                <a:off x="1869181" y="1868649"/>
                <a:ext cx="542977" cy="150920"/>
              </a:xfrm>
              <a:custGeom>
                <a:avLst/>
                <a:gdLst/>
                <a:ahLst/>
                <a:cxnLst/>
                <a:rect l="l" t="t" r="r" b="b"/>
                <a:pathLst>
                  <a:path w="7073" h="1966" extrusionOk="0">
                    <a:moveTo>
                      <a:pt x="816" y="1"/>
                    </a:moveTo>
                    <a:cubicBezTo>
                      <a:pt x="355" y="1"/>
                      <a:pt x="0" y="251"/>
                      <a:pt x="0" y="608"/>
                    </a:cubicBezTo>
                    <a:cubicBezTo>
                      <a:pt x="0" y="1005"/>
                      <a:pt x="437" y="1368"/>
                      <a:pt x="973" y="1420"/>
                    </a:cubicBezTo>
                    <a:cubicBezTo>
                      <a:pt x="1020" y="1425"/>
                      <a:pt x="1067" y="1428"/>
                      <a:pt x="1112" y="1428"/>
                    </a:cubicBezTo>
                    <a:cubicBezTo>
                      <a:pt x="1570" y="1428"/>
                      <a:pt x="1922" y="1173"/>
                      <a:pt x="1922" y="827"/>
                    </a:cubicBezTo>
                    <a:cubicBezTo>
                      <a:pt x="1922" y="442"/>
                      <a:pt x="1502" y="85"/>
                      <a:pt x="973" y="10"/>
                    </a:cubicBezTo>
                    <a:cubicBezTo>
                      <a:pt x="919" y="4"/>
                      <a:pt x="867" y="1"/>
                      <a:pt x="816" y="1"/>
                    </a:cubicBezTo>
                    <a:close/>
                    <a:moveTo>
                      <a:pt x="6129" y="642"/>
                    </a:moveTo>
                    <a:cubicBezTo>
                      <a:pt x="5726" y="642"/>
                      <a:pt x="5415" y="877"/>
                      <a:pt x="5415" y="1213"/>
                    </a:cubicBezTo>
                    <a:cubicBezTo>
                      <a:pt x="5415" y="1581"/>
                      <a:pt x="5789" y="1909"/>
                      <a:pt x="6250" y="1961"/>
                    </a:cubicBezTo>
                    <a:cubicBezTo>
                      <a:pt x="6282" y="1964"/>
                      <a:pt x="6314" y="1965"/>
                      <a:pt x="6346" y="1965"/>
                    </a:cubicBezTo>
                    <a:cubicBezTo>
                      <a:pt x="6755" y="1965"/>
                      <a:pt x="7073" y="1728"/>
                      <a:pt x="7073" y="1403"/>
                    </a:cubicBezTo>
                    <a:cubicBezTo>
                      <a:pt x="7067" y="1040"/>
                      <a:pt x="6704" y="712"/>
                      <a:pt x="6250" y="649"/>
                    </a:cubicBezTo>
                    <a:cubicBezTo>
                      <a:pt x="6209" y="644"/>
                      <a:pt x="6169" y="642"/>
                      <a:pt x="6129" y="64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0"/>
              <p:cNvSpPr/>
              <p:nvPr/>
            </p:nvSpPr>
            <p:spPr>
              <a:xfrm>
                <a:off x="1638572" y="1464239"/>
                <a:ext cx="1018781" cy="568215"/>
              </a:xfrm>
              <a:custGeom>
                <a:avLst/>
                <a:gdLst/>
                <a:ahLst/>
                <a:cxnLst/>
                <a:rect l="l" t="t" r="r" b="b"/>
                <a:pathLst>
                  <a:path w="13271" h="7402" extrusionOk="0">
                    <a:moveTo>
                      <a:pt x="6768" y="524"/>
                    </a:moveTo>
                    <a:cubicBezTo>
                      <a:pt x="4028" y="1"/>
                      <a:pt x="1456" y="732"/>
                      <a:pt x="0" y="2337"/>
                    </a:cubicBezTo>
                    <a:cubicBezTo>
                      <a:pt x="414" y="3655"/>
                      <a:pt x="2503" y="5497"/>
                      <a:pt x="5812" y="6486"/>
                    </a:cubicBezTo>
                    <a:cubicBezTo>
                      <a:pt x="8839" y="7401"/>
                      <a:pt x="10934" y="7355"/>
                      <a:pt x="13271" y="6964"/>
                    </a:cubicBezTo>
                    <a:cubicBezTo>
                      <a:pt x="13271" y="4092"/>
                      <a:pt x="10514" y="1244"/>
                      <a:pt x="6768" y="524"/>
                    </a:cubicBezTo>
                    <a:close/>
                  </a:path>
                </a:pathLst>
              </a:custGeom>
              <a:solidFill>
                <a:srgbClr val="FFFFFF">
                  <a:alpha val="2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0"/>
              <p:cNvSpPr/>
              <p:nvPr/>
            </p:nvSpPr>
            <p:spPr>
              <a:xfrm>
                <a:off x="1435753" y="1242075"/>
                <a:ext cx="1302054" cy="651197"/>
              </a:xfrm>
              <a:custGeom>
                <a:avLst/>
                <a:gdLst/>
                <a:ahLst/>
                <a:cxnLst/>
                <a:rect l="l" t="t" r="r" b="b"/>
                <a:pathLst>
                  <a:path w="16961" h="8483" extrusionOk="0">
                    <a:moveTo>
                      <a:pt x="16960" y="8483"/>
                    </a:moveTo>
                    <a:lnTo>
                      <a:pt x="16442" y="8414"/>
                    </a:lnTo>
                    <a:cubicBezTo>
                      <a:pt x="16442" y="5594"/>
                      <a:pt x="13501" y="2659"/>
                      <a:pt x="9496" y="1778"/>
                    </a:cubicBezTo>
                    <a:cubicBezTo>
                      <a:pt x="4961" y="788"/>
                      <a:pt x="818" y="2745"/>
                      <a:pt x="818" y="6267"/>
                    </a:cubicBezTo>
                    <a:lnTo>
                      <a:pt x="1" y="6152"/>
                    </a:lnTo>
                    <a:cubicBezTo>
                      <a:pt x="1" y="2187"/>
                      <a:pt x="4558" y="0"/>
                      <a:pt x="9496" y="1122"/>
                    </a:cubicBezTo>
                    <a:cubicBezTo>
                      <a:pt x="13818" y="2118"/>
                      <a:pt x="16960" y="5369"/>
                      <a:pt x="16960" y="848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0"/>
              <p:cNvSpPr/>
              <p:nvPr/>
            </p:nvSpPr>
            <p:spPr>
              <a:xfrm>
                <a:off x="2731048" y="1636121"/>
                <a:ext cx="31014" cy="285412"/>
              </a:xfrm>
              <a:custGeom>
                <a:avLst/>
                <a:gdLst/>
                <a:ahLst/>
                <a:cxnLst/>
                <a:rect l="l" t="t" r="r" b="b"/>
                <a:pathLst>
                  <a:path w="404" h="3718" extrusionOk="0">
                    <a:moveTo>
                      <a:pt x="202" y="3701"/>
                    </a:moveTo>
                    <a:lnTo>
                      <a:pt x="202" y="3701"/>
                    </a:lnTo>
                    <a:cubicBezTo>
                      <a:pt x="99" y="3689"/>
                      <a:pt x="1" y="3580"/>
                      <a:pt x="1" y="3453"/>
                    </a:cubicBezTo>
                    <a:lnTo>
                      <a:pt x="1" y="208"/>
                    </a:lnTo>
                    <a:cubicBezTo>
                      <a:pt x="1" y="87"/>
                      <a:pt x="87" y="0"/>
                      <a:pt x="202" y="18"/>
                    </a:cubicBezTo>
                    <a:lnTo>
                      <a:pt x="202" y="18"/>
                    </a:lnTo>
                    <a:cubicBezTo>
                      <a:pt x="311" y="41"/>
                      <a:pt x="404" y="156"/>
                      <a:pt x="404" y="277"/>
                    </a:cubicBezTo>
                    <a:lnTo>
                      <a:pt x="404" y="3511"/>
                    </a:lnTo>
                    <a:cubicBezTo>
                      <a:pt x="404" y="3626"/>
                      <a:pt x="311" y="3718"/>
                      <a:pt x="202" y="370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0"/>
              <p:cNvSpPr/>
              <p:nvPr/>
            </p:nvSpPr>
            <p:spPr>
              <a:xfrm>
                <a:off x="2356884" y="2088971"/>
                <a:ext cx="391898" cy="288483"/>
              </a:xfrm>
              <a:custGeom>
                <a:avLst/>
                <a:gdLst/>
                <a:ahLst/>
                <a:cxnLst/>
                <a:rect l="l" t="t" r="r" b="b"/>
                <a:pathLst>
                  <a:path w="5105" h="3758" extrusionOk="0">
                    <a:moveTo>
                      <a:pt x="259" y="3758"/>
                    </a:moveTo>
                    <a:cubicBezTo>
                      <a:pt x="127" y="3752"/>
                      <a:pt x="12" y="3643"/>
                      <a:pt x="6" y="3499"/>
                    </a:cubicBezTo>
                    <a:cubicBezTo>
                      <a:pt x="0" y="3355"/>
                      <a:pt x="110" y="3234"/>
                      <a:pt x="242" y="3234"/>
                    </a:cubicBezTo>
                    <a:cubicBezTo>
                      <a:pt x="4155" y="3177"/>
                      <a:pt x="4633" y="328"/>
                      <a:pt x="4656" y="207"/>
                    </a:cubicBezTo>
                    <a:cubicBezTo>
                      <a:pt x="4673" y="75"/>
                      <a:pt x="4783" y="0"/>
                      <a:pt x="4903" y="29"/>
                    </a:cubicBezTo>
                    <a:cubicBezTo>
                      <a:pt x="5019" y="63"/>
                      <a:pt x="5105" y="190"/>
                      <a:pt x="5088" y="322"/>
                    </a:cubicBezTo>
                    <a:cubicBezTo>
                      <a:pt x="5076" y="357"/>
                      <a:pt x="4547" y="3660"/>
                      <a:pt x="271" y="3752"/>
                    </a:cubicBezTo>
                    <a:cubicBezTo>
                      <a:pt x="265" y="3758"/>
                      <a:pt x="265" y="3758"/>
                      <a:pt x="259" y="375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0"/>
              <p:cNvSpPr/>
              <p:nvPr/>
            </p:nvSpPr>
            <p:spPr>
              <a:xfrm>
                <a:off x="2671016" y="1833566"/>
                <a:ext cx="141406" cy="306676"/>
              </a:xfrm>
              <a:custGeom>
                <a:avLst/>
                <a:gdLst/>
                <a:ahLst/>
                <a:cxnLst/>
                <a:rect l="l" t="t" r="r" b="b"/>
                <a:pathLst>
                  <a:path w="1842" h="3995" extrusionOk="0">
                    <a:moveTo>
                      <a:pt x="1209" y="3972"/>
                    </a:moveTo>
                    <a:lnTo>
                      <a:pt x="345" y="3903"/>
                    </a:lnTo>
                    <a:cubicBezTo>
                      <a:pt x="161" y="3885"/>
                      <a:pt x="259" y="3822"/>
                      <a:pt x="259" y="3621"/>
                    </a:cubicBezTo>
                    <a:cubicBezTo>
                      <a:pt x="259" y="3621"/>
                      <a:pt x="691" y="1837"/>
                      <a:pt x="0" y="306"/>
                    </a:cubicBezTo>
                    <a:cubicBezTo>
                      <a:pt x="0" y="133"/>
                      <a:pt x="52" y="35"/>
                      <a:pt x="150" y="1"/>
                    </a:cubicBezTo>
                    <a:lnTo>
                      <a:pt x="1209" y="81"/>
                    </a:lnTo>
                    <a:cubicBezTo>
                      <a:pt x="1387" y="110"/>
                      <a:pt x="1491" y="294"/>
                      <a:pt x="1531" y="490"/>
                    </a:cubicBezTo>
                    <a:cubicBezTo>
                      <a:pt x="1813" y="1693"/>
                      <a:pt x="1842" y="2809"/>
                      <a:pt x="1531" y="3644"/>
                    </a:cubicBezTo>
                    <a:cubicBezTo>
                      <a:pt x="1462" y="3828"/>
                      <a:pt x="1387" y="3995"/>
                      <a:pt x="1209" y="39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0"/>
              <p:cNvSpPr/>
              <p:nvPr/>
            </p:nvSpPr>
            <p:spPr>
              <a:xfrm>
                <a:off x="2282650" y="2306759"/>
                <a:ext cx="140561" cy="98566"/>
              </a:xfrm>
              <a:custGeom>
                <a:avLst/>
                <a:gdLst/>
                <a:ahLst/>
                <a:cxnLst/>
                <a:rect l="l" t="t" r="r" b="b"/>
                <a:pathLst>
                  <a:path w="1831" h="1284" extrusionOk="0">
                    <a:moveTo>
                      <a:pt x="1" y="616"/>
                    </a:moveTo>
                    <a:lnTo>
                      <a:pt x="1" y="616"/>
                    </a:lnTo>
                    <a:cubicBezTo>
                      <a:pt x="1" y="271"/>
                      <a:pt x="277" y="0"/>
                      <a:pt x="605" y="23"/>
                    </a:cubicBezTo>
                    <a:lnTo>
                      <a:pt x="1249" y="52"/>
                    </a:lnTo>
                    <a:cubicBezTo>
                      <a:pt x="1572" y="69"/>
                      <a:pt x="1831" y="345"/>
                      <a:pt x="1831" y="685"/>
                    </a:cubicBezTo>
                    <a:lnTo>
                      <a:pt x="1831" y="685"/>
                    </a:lnTo>
                    <a:cubicBezTo>
                      <a:pt x="1831" y="1019"/>
                      <a:pt x="1572" y="1283"/>
                      <a:pt x="1249" y="1278"/>
                    </a:cubicBezTo>
                    <a:lnTo>
                      <a:pt x="605" y="1260"/>
                    </a:lnTo>
                    <a:cubicBezTo>
                      <a:pt x="271" y="1249"/>
                      <a:pt x="1" y="961"/>
                      <a:pt x="1" y="6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0"/>
              <p:cNvSpPr/>
              <p:nvPr/>
            </p:nvSpPr>
            <p:spPr>
              <a:xfrm>
                <a:off x="1327972" y="1655083"/>
                <a:ext cx="269147" cy="433953"/>
              </a:xfrm>
              <a:custGeom>
                <a:avLst/>
                <a:gdLst/>
                <a:ahLst/>
                <a:cxnLst/>
                <a:rect l="l" t="t" r="r" b="b"/>
                <a:pathLst>
                  <a:path w="3506" h="5653" extrusionOk="0">
                    <a:moveTo>
                      <a:pt x="3355" y="3080"/>
                    </a:moveTo>
                    <a:cubicBezTo>
                      <a:pt x="3212" y="4570"/>
                      <a:pt x="2492" y="5652"/>
                      <a:pt x="1733" y="5635"/>
                    </a:cubicBezTo>
                    <a:cubicBezTo>
                      <a:pt x="1232" y="5629"/>
                      <a:pt x="426" y="5635"/>
                      <a:pt x="426" y="5635"/>
                    </a:cubicBezTo>
                    <a:cubicBezTo>
                      <a:pt x="0" y="5169"/>
                      <a:pt x="541" y="3903"/>
                      <a:pt x="651" y="2815"/>
                    </a:cubicBezTo>
                    <a:cubicBezTo>
                      <a:pt x="754" y="1739"/>
                      <a:pt x="162" y="335"/>
                      <a:pt x="979" y="1"/>
                    </a:cubicBezTo>
                    <a:cubicBezTo>
                      <a:pt x="979" y="1"/>
                      <a:pt x="1876" y="139"/>
                      <a:pt x="2268" y="260"/>
                    </a:cubicBezTo>
                    <a:cubicBezTo>
                      <a:pt x="2987" y="473"/>
                      <a:pt x="3505" y="1595"/>
                      <a:pt x="3355" y="308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0"/>
              <p:cNvSpPr/>
              <p:nvPr/>
            </p:nvSpPr>
            <p:spPr>
              <a:xfrm>
                <a:off x="1266558" y="1649786"/>
                <a:ext cx="231147" cy="443625"/>
              </a:xfrm>
              <a:custGeom>
                <a:avLst/>
                <a:gdLst/>
                <a:ahLst/>
                <a:cxnLst/>
                <a:rect l="l" t="t" r="r" b="b"/>
                <a:pathLst>
                  <a:path w="3011" h="5779" extrusionOk="0">
                    <a:moveTo>
                      <a:pt x="2861" y="3022"/>
                    </a:moveTo>
                    <a:cubicBezTo>
                      <a:pt x="2705" y="4576"/>
                      <a:pt x="1974" y="5779"/>
                      <a:pt x="1232" y="5704"/>
                    </a:cubicBezTo>
                    <a:cubicBezTo>
                      <a:pt x="484" y="5635"/>
                      <a:pt x="0" y="4311"/>
                      <a:pt x="162" y="2757"/>
                    </a:cubicBezTo>
                    <a:cubicBezTo>
                      <a:pt x="311" y="1204"/>
                      <a:pt x="1048" y="1"/>
                      <a:pt x="1784" y="70"/>
                    </a:cubicBezTo>
                    <a:cubicBezTo>
                      <a:pt x="2527" y="145"/>
                      <a:pt x="3010" y="1462"/>
                      <a:pt x="2861" y="30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0"/>
              <p:cNvSpPr/>
              <p:nvPr/>
            </p:nvSpPr>
            <p:spPr>
              <a:xfrm>
                <a:off x="936535" y="2478564"/>
                <a:ext cx="957444" cy="1122611"/>
              </a:xfrm>
              <a:custGeom>
                <a:avLst/>
                <a:gdLst/>
                <a:ahLst/>
                <a:cxnLst/>
                <a:rect l="l" t="t" r="r" b="b"/>
                <a:pathLst>
                  <a:path w="12472" h="14624" extrusionOk="0">
                    <a:moveTo>
                      <a:pt x="7908" y="47"/>
                    </a:moveTo>
                    <a:cubicBezTo>
                      <a:pt x="6774" y="1"/>
                      <a:pt x="5698" y="565"/>
                      <a:pt x="5042" y="1520"/>
                    </a:cubicBezTo>
                    <a:cubicBezTo>
                      <a:pt x="3321" y="4052"/>
                      <a:pt x="1" y="9404"/>
                      <a:pt x="990" y="11643"/>
                    </a:cubicBezTo>
                    <a:cubicBezTo>
                      <a:pt x="2314" y="14624"/>
                      <a:pt x="12471" y="3333"/>
                      <a:pt x="11211" y="1405"/>
                    </a:cubicBezTo>
                    <a:cubicBezTo>
                      <a:pt x="10543" y="381"/>
                      <a:pt x="9105" y="93"/>
                      <a:pt x="7908" y="4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0"/>
              <p:cNvSpPr/>
              <p:nvPr/>
            </p:nvSpPr>
            <p:spPr>
              <a:xfrm>
                <a:off x="2974297" y="4595200"/>
                <a:ext cx="715241" cy="165725"/>
              </a:xfrm>
              <a:custGeom>
                <a:avLst/>
                <a:gdLst/>
                <a:ahLst/>
                <a:cxnLst/>
                <a:rect l="l" t="t" r="r" b="b"/>
                <a:pathLst>
                  <a:path w="18704" h="2159" extrusionOk="0">
                    <a:moveTo>
                      <a:pt x="18704" y="1082"/>
                    </a:moveTo>
                    <a:cubicBezTo>
                      <a:pt x="18704" y="1675"/>
                      <a:pt x="14520" y="2158"/>
                      <a:pt x="9352" y="2158"/>
                    </a:cubicBezTo>
                    <a:cubicBezTo>
                      <a:pt x="4190" y="2158"/>
                      <a:pt x="1" y="1675"/>
                      <a:pt x="1" y="1082"/>
                    </a:cubicBezTo>
                    <a:cubicBezTo>
                      <a:pt x="1" y="484"/>
                      <a:pt x="4190" y="0"/>
                      <a:pt x="9352" y="0"/>
                    </a:cubicBezTo>
                    <a:cubicBezTo>
                      <a:pt x="14520" y="0"/>
                      <a:pt x="18704" y="484"/>
                      <a:pt x="18704" y="1082"/>
                    </a:cubicBezTo>
                    <a:close/>
                  </a:path>
                </a:pathLst>
              </a:custGeom>
              <a:solidFill>
                <a:srgbClr val="134F5C">
                  <a:alpha val="32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0"/>
              <p:cNvSpPr/>
              <p:nvPr/>
            </p:nvSpPr>
            <p:spPr>
              <a:xfrm>
                <a:off x="3386257" y="3189429"/>
                <a:ext cx="41992" cy="47364"/>
              </a:xfrm>
              <a:custGeom>
                <a:avLst/>
                <a:gdLst/>
                <a:ahLst/>
                <a:cxnLst/>
                <a:rect l="l" t="t" r="r" b="b"/>
                <a:pathLst>
                  <a:path w="547" h="617" extrusionOk="0">
                    <a:moveTo>
                      <a:pt x="0" y="311"/>
                    </a:moveTo>
                    <a:cubicBezTo>
                      <a:pt x="0" y="484"/>
                      <a:pt x="121" y="616"/>
                      <a:pt x="271" y="616"/>
                    </a:cubicBezTo>
                    <a:cubicBezTo>
                      <a:pt x="426" y="616"/>
                      <a:pt x="547" y="484"/>
                      <a:pt x="547" y="311"/>
                    </a:cubicBezTo>
                    <a:cubicBezTo>
                      <a:pt x="547" y="138"/>
                      <a:pt x="426" y="0"/>
                      <a:pt x="271" y="0"/>
                    </a:cubicBezTo>
                    <a:cubicBezTo>
                      <a:pt x="121" y="0"/>
                      <a:pt x="0" y="138"/>
                      <a:pt x="0" y="311"/>
                    </a:cubicBezTo>
                    <a:close/>
                  </a:path>
                </a:pathLst>
              </a:custGeom>
              <a:solidFill>
                <a:srgbClr val="6E3E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0"/>
              <p:cNvSpPr/>
              <p:nvPr/>
            </p:nvSpPr>
            <p:spPr>
              <a:xfrm>
                <a:off x="3298282" y="3187203"/>
                <a:ext cx="108780" cy="291170"/>
              </a:xfrm>
              <a:custGeom>
                <a:avLst/>
                <a:gdLst/>
                <a:ahLst/>
                <a:cxnLst/>
                <a:rect l="l" t="t" r="r" b="b"/>
                <a:pathLst>
                  <a:path w="1417" h="3793" extrusionOk="0">
                    <a:moveTo>
                      <a:pt x="1" y="1951"/>
                    </a:moveTo>
                    <a:cubicBezTo>
                      <a:pt x="1" y="1951"/>
                      <a:pt x="122" y="3684"/>
                      <a:pt x="496" y="3718"/>
                    </a:cubicBezTo>
                    <a:cubicBezTo>
                      <a:pt x="1215" y="3793"/>
                      <a:pt x="1417" y="1951"/>
                      <a:pt x="1417" y="1951"/>
                    </a:cubicBezTo>
                    <a:lnTo>
                      <a:pt x="1417" y="1"/>
                    </a:lnTo>
                    <a:lnTo>
                      <a:pt x="1" y="1"/>
                    </a:lnTo>
                    <a:lnTo>
                      <a:pt x="1" y="1951"/>
                    </a:lnTo>
                    <a:close/>
                  </a:path>
                </a:pathLst>
              </a:custGeom>
              <a:solidFill>
                <a:srgbClr val="6E3E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0"/>
              <p:cNvSpPr/>
              <p:nvPr/>
            </p:nvSpPr>
            <p:spPr>
              <a:xfrm>
                <a:off x="3298282" y="3185897"/>
                <a:ext cx="109701" cy="129963"/>
              </a:xfrm>
              <a:custGeom>
                <a:avLst/>
                <a:gdLst/>
                <a:ahLst/>
                <a:cxnLst/>
                <a:rect l="l" t="t" r="r" b="b"/>
                <a:pathLst>
                  <a:path w="1429" h="1693" extrusionOk="0">
                    <a:moveTo>
                      <a:pt x="398" y="1692"/>
                    </a:moveTo>
                    <a:lnTo>
                      <a:pt x="398" y="1692"/>
                    </a:lnTo>
                    <a:cubicBezTo>
                      <a:pt x="254" y="1692"/>
                      <a:pt x="122" y="1663"/>
                      <a:pt x="1" y="1606"/>
                    </a:cubicBezTo>
                    <a:lnTo>
                      <a:pt x="1" y="0"/>
                    </a:lnTo>
                    <a:lnTo>
                      <a:pt x="1417" y="0"/>
                    </a:lnTo>
                    <a:lnTo>
                      <a:pt x="1417" y="645"/>
                    </a:lnTo>
                    <a:cubicBezTo>
                      <a:pt x="1428" y="1226"/>
                      <a:pt x="956" y="1692"/>
                      <a:pt x="398" y="1692"/>
                    </a:cubicBezTo>
                    <a:close/>
                  </a:path>
                </a:pathLst>
              </a:custGeom>
              <a:solidFill>
                <a:srgbClr val="134F5C">
                  <a:alpha val="503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0"/>
              <p:cNvSpPr/>
              <p:nvPr/>
            </p:nvSpPr>
            <p:spPr>
              <a:xfrm>
                <a:off x="3254140" y="3084258"/>
                <a:ext cx="153842" cy="216554"/>
              </a:xfrm>
              <a:custGeom>
                <a:avLst/>
                <a:gdLst/>
                <a:ahLst/>
                <a:cxnLst/>
                <a:rect l="l" t="t" r="r" b="b"/>
                <a:pathLst>
                  <a:path w="2004" h="2821" extrusionOk="0">
                    <a:moveTo>
                      <a:pt x="973" y="2821"/>
                    </a:moveTo>
                    <a:lnTo>
                      <a:pt x="973" y="2821"/>
                    </a:lnTo>
                    <a:cubicBezTo>
                      <a:pt x="1531" y="2821"/>
                      <a:pt x="2003" y="2349"/>
                      <a:pt x="2003" y="1779"/>
                    </a:cubicBezTo>
                    <a:lnTo>
                      <a:pt x="2003" y="944"/>
                    </a:lnTo>
                    <a:cubicBezTo>
                      <a:pt x="2003" y="403"/>
                      <a:pt x="1560" y="1"/>
                      <a:pt x="1031" y="29"/>
                    </a:cubicBezTo>
                    <a:lnTo>
                      <a:pt x="1031" y="29"/>
                    </a:lnTo>
                    <a:cubicBezTo>
                      <a:pt x="513" y="58"/>
                      <a:pt x="81" y="490"/>
                      <a:pt x="58" y="1008"/>
                    </a:cubicBezTo>
                    <a:lnTo>
                      <a:pt x="23" y="1813"/>
                    </a:lnTo>
                    <a:cubicBezTo>
                      <a:pt x="0" y="2372"/>
                      <a:pt x="421" y="2821"/>
                      <a:pt x="973" y="2821"/>
                    </a:cubicBezTo>
                    <a:close/>
                  </a:path>
                </a:pathLst>
              </a:custGeom>
              <a:solidFill>
                <a:srgbClr val="6E3E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0"/>
              <p:cNvSpPr/>
              <p:nvPr/>
            </p:nvSpPr>
            <p:spPr>
              <a:xfrm>
                <a:off x="3247538" y="3022844"/>
                <a:ext cx="193531" cy="195367"/>
              </a:xfrm>
              <a:custGeom>
                <a:avLst/>
                <a:gdLst/>
                <a:ahLst/>
                <a:cxnLst/>
                <a:rect l="l" t="t" r="r" b="b"/>
                <a:pathLst>
                  <a:path w="2521" h="2545" extrusionOk="0">
                    <a:moveTo>
                      <a:pt x="1473" y="1405"/>
                    </a:moveTo>
                    <a:cubicBezTo>
                      <a:pt x="1560" y="1319"/>
                      <a:pt x="1801" y="1911"/>
                      <a:pt x="1893" y="2055"/>
                    </a:cubicBezTo>
                    <a:cubicBezTo>
                      <a:pt x="1986" y="2199"/>
                      <a:pt x="1957" y="2544"/>
                      <a:pt x="1957" y="2544"/>
                    </a:cubicBezTo>
                    <a:lnTo>
                      <a:pt x="2089" y="2544"/>
                    </a:lnTo>
                    <a:lnTo>
                      <a:pt x="2089" y="2170"/>
                    </a:lnTo>
                    <a:cubicBezTo>
                      <a:pt x="2089" y="2170"/>
                      <a:pt x="2181" y="2147"/>
                      <a:pt x="2250" y="2228"/>
                    </a:cubicBezTo>
                    <a:cubicBezTo>
                      <a:pt x="2250" y="2228"/>
                      <a:pt x="2521" y="1652"/>
                      <a:pt x="2452" y="1336"/>
                    </a:cubicBezTo>
                    <a:cubicBezTo>
                      <a:pt x="2377" y="904"/>
                      <a:pt x="2262" y="893"/>
                      <a:pt x="2106" y="617"/>
                    </a:cubicBezTo>
                    <a:cubicBezTo>
                      <a:pt x="1784" y="24"/>
                      <a:pt x="6" y="1"/>
                      <a:pt x="6" y="1687"/>
                    </a:cubicBezTo>
                    <a:cubicBezTo>
                      <a:pt x="0" y="1693"/>
                      <a:pt x="1042" y="1854"/>
                      <a:pt x="1473" y="140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0"/>
              <p:cNvSpPr/>
              <p:nvPr/>
            </p:nvSpPr>
            <p:spPr>
              <a:xfrm>
                <a:off x="2855641" y="3298515"/>
                <a:ext cx="353054" cy="306216"/>
              </a:xfrm>
              <a:custGeom>
                <a:avLst/>
                <a:gdLst/>
                <a:ahLst/>
                <a:cxnLst/>
                <a:rect l="l" t="t" r="r" b="b"/>
                <a:pathLst>
                  <a:path w="4599" h="3989" extrusionOk="0">
                    <a:moveTo>
                      <a:pt x="449" y="329"/>
                    </a:moveTo>
                    <a:cubicBezTo>
                      <a:pt x="996" y="709"/>
                      <a:pt x="1399" y="588"/>
                      <a:pt x="1399" y="588"/>
                    </a:cubicBezTo>
                    <a:cubicBezTo>
                      <a:pt x="1399" y="588"/>
                      <a:pt x="1341" y="444"/>
                      <a:pt x="1313" y="231"/>
                    </a:cubicBezTo>
                    <a:cubicBezTo>
                      <a:pt x="1284" y="1"/>
                      <a:pt x="1577" y="133"/>
                      <a:pt x="1641" y="519"/>
                    </a:cubicBezTo>
                    <a:cubicBezTo>
                      <a:pt x="1681" y="789"/>
                      <a:pt x="2492" y="2360"/>
                      <a:pt x="3125" y="2763"/>
                    </a:cubicBezTo>
                    <a:lnTo>
                      <a:pt x="3586" y="2130"/>
                    </a:lnTo>
                    <a:lnTo>
                      <a:pt x="4599" y="2636"/>
                    </a:lnTo>
                    <a:cubicBezTo>
                      <a:pt x="4599" y="2636"/>
                      <a:pt x="3730" y="3989"/>
                      <a:pt x="3223" y="3960"/>
                    </a:cubicBezTo>
                    <a:cubicBezTo>
                      <a:pt x="2458" y="3914"/>
                      <a:pt x="1324" y="1439"/>
                      <a:pt x="1324" y="1439"/>
                    </a:cubicBezTo>
                    <a:cubicBezTo>
                      <a:pt x="939" y="916"/>
                      <a:pt x="214" y="916"/>
                      <a:pt x="104" y="801"/>
                    </a:cubicBezTo>
                    <a:cubicBezTo>
                      <a:pt x="1" y="674"/>
                      <a:pt x="208" y="156"/>
                      <a:pt x="449" y="329"/>
                    </a:cubicBezTo>
                    <a:close/>
                  </a:path>
                </a:pathLst>
              </a:custGeom>
              <a:solidFill>
                <a:srgbClr val="6E3E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0"/>
              <p:cNvSpPr/>
              <p:nvPr/>
            </p:nvSpPr>
            <p:spPr>
              <a:xfrm>
                <a:off x="3091087" y="3331678"/>
                <a:ext cx="532459" cy="433876"/>
              </a:xfrm>
              <a:custGeom>
                <a:avLst/>
                <a:gdLst/>
                <a:ahLst/>
                <a:cxnLst/>
                <a:rect l="l" t="t" r="r" b="b"/>
                <a:pathLst>
                  <a:path w="6936" h="5652" extrusionOk="0">
                    <a:moveTo>
                      <a:pt x="6935" y="2492"/>
                    </a:moveTo>
                    <a:lnTo>
                      <a:pt x="5756" y="472"/>
                    </a:lnTo>
                    <a:cubicBezTo>
                      <a:pt x="5727" y="415"/>
                      <a:pt x="5687" y="357"/>
                      <a:pt x="5641" y="305"/>
                    </a:cubicBezTo>
                    <a:cubicBezTo>
                      <a:pt x="5635" y="300"/>
                      <a:pt x="5629" y="288"/>
                      <a:pt x="5629" y="282"/>
                    </a:cubicBezTo>
                    <a:lnTo>
                      <a:pt x="5595" y="248"/>
                    </a:lnTo>
                    <a:lnTo>
                      <a:pt x="5554" y="213"/>
                    </a:lnTo>
                    <a:lnTo>
                      <a:pt x="5543" y="196"/>
                    </a:lnTo>
                    <a:cubicBezTo>
                      <a:pt x="5428" y="104"/>
                      <a:pt x="5249" y="0"/>
                      <a:pt x="4996" y="0"/>
                    </a:cubicBezTo>
                    <a:lnTo>
                      <a:pt x="4087" y="0"/>
                    </a:lnTo>
                    <a:cubicBezTo>
                      <a:pt x="4087" y="0"/>
                      <a:pt x="3972" y="950"/>
                      <a:pt x="3091" y="731"/>
                    </a:cubicBezTo>
                    <a:cubicBezTo>
                      <a:pt x="2671" y="622"/>
                      <a:pt x="2706" y="0"/>
                      <a:pt x="2706" y="0"/>
                    </a:cubicBezTo>
                    <a:lnTo>
                      <a:pt x="2096" y="0"/>
                    </a:lnTo>
                    <a:cubicBezTo>
                      <a:pt x="1796" y="0"/>
                      <a:pt x="1526" y="161"/>
                      <a:pt x="1371" y="392"/>
                    </a:cubicBezTo>
                    <a:lnTo>
                      <a:pt x="53" y="1899"/>
                    </a:lnTo>
                    <a:cubicBezTo>
                      <a:pt x="1" y="2009"/>
                      <a:pt x="904" y="3189"/>
                      <a:pt x="1140" y="2930"/>
                    </a:cubicBezTo>
                    <a:lnTo>
                      <a:pt x="1227" y="2814"/>
                    </a:lnTo>
                    <a:lnTo>
                      <a:pt x="1227" y="5652"/>
                    </a:lnTo>
                    <a:lnTo>
                      <a:pt x="5859" y="5652"/>
                    </a:lnTo>
                    <a:lnTo>
                      <a:pt x="5859" y="3096"/>
                    </a:lnTo>
                    <a:lnTo>
                      <a:pt x="5859" y="3327"/>
                    </a:lnTo>
                    <a:cubicBezTo>
                      <a:pt x="6182" y="3235"/>
                      <a:pt x="6792" y="2907"/>
                      <a:pt x="6935" y="249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0"/>
              <p:cNvSpPr/>
              <p:nvPr/>
            </p:nvSpPr>
            <p:spPr>
              <a:xfrm>
                <a:off x="3170618" y="3763724"/>
                <a:ext cx="221014" cy="831518"/>
              </a:xfrm>
              <a:custGeom>
                <a:avLst/>
                <a:gdLst/>
                <a:ahLst/>
                <a:cxnLst/>
                <a:rect l="l" t="t" r="r" b="b"/>
                <a:pathLst>
                  <a:path w="2879" h="10832" extrusionOk="0">
                    <a:moveTo>
                      <a:pt x="1" y="10831"/>
                    </a:moveTo>
                    <a:lnTo>
                      <a:pt x="1324" y="10831"/>
                    </a:lnTo>
                    <a:lnTo>
                      <a:pt x="2878" y="1"/>
                    </a:lnTo>
                    <a:lnTo>
                      <a:pt x="24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0"/>
              <p:cNvSpPr/>
              <p:nvPr/>
            </p:nvSpPr>
            <p:spPr>
              <a:xfrm>
                <a:off x="3236484" y="3763724"/>
                <a:ext cx="155147" cy="831518"/>
              </a:xfrm>
              <a:custGeom>
                <a:avLst/>
                <a:gdLst/>
                <a:ahLst/>
                <a:cxnLst/>
                <a:rect l="l" t="t" r="r" b="b"/>
                <a:pathLst>
                  <a:path w="2021" h="10832" extrusionOk="0">
                    <a:moveTo>
                      <a:pt x="1554" y="1"/>
                    </a:moveTo>
                    <a:lnTo>
                      <a:pt x="0" y="10831"/>
                    </a:lnTo>
                    <a:lnTo>
                      <a:pt x="466" y="10831"/>
                    </a:lnTo>
                    <a:lnTo>
                      <a:pt x="2020" y="1"/>
                    </a:lnTo>
                    <a:close/>
                  </a:path>
                </a:pathLst>
              </a:custGeom>
              <a:solidFill>
                <a:srgbClr val="FFFFFF">
                  <a:alpha val="2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0"/>
              <p:cNvSpPr/>
              <p:nvPr/>
            </p:nvSpPr>
            <p:spPr>
              <a:xfrm>
                <a:off x="3316015" y="3763724"/>
                <a:ext cx="222703" cy="831518"/>
              </a:xfrm>
              <a:custGeom>
                <a:avLst/>
                <a:gdLst/>
                <a:ahLst/>
                <a:cxnLst/>
                <a:rect l="l" t="t" r="r" b="b"/>
                <a:pathLst>
                  <a:path w="2901" h="10832" extrusionOk="0">
                    <a:moveTo>
                      <a:pt x="1600" y="10831"/>
                    </a:moveTo>
                    <a:lnTo>
                      <a:pt x="2901" y="10831"/>
                    </a:lnTo>
                    <a:lnTo>
                      <a:pt x="2849"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0"/>
              <p:cNvSpPr/>
              <p:nvPr/>
            </p:nvSpPr>
            <p:spPr>
              <a:xfrm>
                <a:off x="3427328" y="3763724"/>
                <a:ext cx="111390" cy="831518"/>
              </a:xfrm>
              <a:custGeom>
                <a:avLst/>
                <a:gdLst/>
                <a:ahLst/>
                <a:cxnLst/>
                <a:rect l="l" t="t" r="r" b="b"/>
                <a:pathLst>
                  <a:path w="1451" h="10832" extrusionOk="0">
                    <a:moveTo>
                      <a:pt x="0" y="1"/>
                    </a:moveTo>
                    <a:cubicBezTo>
                      <a:pt x="0" y="1100"/>
                      <a:pt x="829" y="1129"/>
                      <a:pt x="818" y="2210"/>
                    </a:cubicBezTo>
                    <a:cubicBezTo>
                      <a:pt x="766" y="5531"/>
                      <a:pt x="818" y="10831"/>
                      <a:pt x="818" y="10831"/>
                    </a:cubicBezTo>
                    <a:lnTo>
                      <a:pt x="1451" y="10831"/>
                    </a:lnTo>
                    <a:lnTo>
                      <a:pt x="1399" y="1"/>
                    </a:lnTo>
                    <a:close/>
                  </a:path>
                </a:pathLst>
              </a:custGeom>
              <a:solidFill>
                <a:srgbClr val="FFFFFF">
                  <a:alpha val="2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0"/>
              <p:cNvSpPr/>
              <p:nvPr/>
            </p:nvSpPr>
            <p:spPr>
              <a:xfrm>
                <a:off x="3185203" y="3415201"/>
                <a:ext cx="51357" cy="255858"/>
              </a:xfrm>
              <a:custGeom>
                <a:avLst/>
                <a:gdLst/>
                <a:ahLst/>
                <a:cxnLst/>
                <a:rect l="l" t="t" r="r" b="b"/>
                <a:pathLst>
                  <a:path w="669" h="3333" extrusionOk="0">
                    <a:moveTo>
                      <a:pt x="668" y="0"/>
                    </a:moveTo>
                    <a:lnTo>
                      <a:pt x="668" y="0"/>
                    </a:lnTo>
                    <a:cubicBezTo>
                      <a:pt x="404" y="46"/>
                      <a:pt x="317" y="512"/>
                      <a:pt x="1" y="806"/>
                    </a:cubicBezTo>
                    <a:lnTo>
                      <a:pt x="1" y="3332"/>
                    </a:lnTo>
                    <a:cubicBezTo>
                      <a:pt x="58" y="3102"/>
                      <a:pt x="317" y="1514"/>
                      <a:pt x="668" y="0"/>
                    </a:cubicBezTo>
                    <a:close/>
                  </a:path>
                </a:pathLst>
              </a:custGeom>
              <a:solidFill>
                <a:srgbClr val="134F5C">
                  <a:alpha val="503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0"/>
              <p:cNvSpPr/>
              <p:nvPr/>
            </p:nvSpPr>
            <p:spPr>
              <a:xfrm>
                <a:off x="3450742" y="4594729"/>
                <a:ext cx="213414" cy="86207"/>
              </a:xfrm>
              <a:custGeom>
                <a:avLst/>
                <a:gdLst/>
                <a:ahLst/>
                <a:cxnLst/>
                <a:rect l="l" t="t" r="r" b="b"/>
                <a:pathLst>
                  <a:path w="2780" h="1123" extrusionOk="0">
                    <a:moveTo>
                      <a:pt x="0" y="6"/>
                    </a:moveTo>
                    <a:lnTo>
                      <a:pt x="0" y="1123"/>
                    </a:lnTo>
                    <a:lnTo>
                      <a:pt x="2671" y="1123"/>
                    </a:lnTo>
                    <a:cubicBezTo>
                      <a:pt x="2671" y="1123"/>
                      <a:pt x="2780" y="564"/>
                      <a:pt x="1802" y="518"/>
                    </a:cubicBezTo>
                    <a:cubicBezTo>
                      <a:pt x="1088" y="490"/>
                      <a:pt x="1007" y="0"/>
                      <a:pt x="1007" y="0"/>
                    </a:cubicBez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0"/>
              <p:cNvSpPr/>
              <p:nvPr/>
            </p:nvSpPr>
            <p:spPr>
              <a:xfrm>
                <a:off x="3170618" y="4595190"/>
                <a:ext cx="87592" cy="86207"/>
              </a:xfrm>
              <a:custGeom>
                <a:avLst/>
                <a:gdLst/>
                <a:ahLst/>
                <a:cxnLst/>
                <a:rect l="l" t="t" r="r" b="b"/>
                <a:pathLst>
                  <a:path w="1141" h="1123" extrusionOk="0">
                    <a:moveTo>
                      <a:pt x="1" y="1122"/>
                    </a:moveTo>
                    <a:lnTo>
                      <a:pt x="1140" y="1122"/>
                    </a:lnTo>
                    <a:lnTo>
                      <a:pt x="1140" y="0"/>
                    </a:lnTo>
                    <a:lnTo>
                      <a:pt x="3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0"/>
              <p:cNvSpPr/>
              <p:nvPr/>
            </p:nvSpPr>
            <p:spPr>
              <a:xfrm>
                <a:off x="3132234" y="4622979"/>
                <a:ext cx="113155" cy="58418"/>
              </a:xfrm>
              <a:custGeom>
                <a:avLst/>
                <a:gdLst/>
                <a:ahLst/>
                <a:cxnLst/>
                <a:rect l="l" t="t" r="r" b="b"/>
                <a:pathLst>
                  <a:path w="1474" h="761" extrusionOk="0">
                    <a:moveTo>
                      <a:pt x="0" y="760"/>
                    </a:moveTo>
                    <a:lnTo>
                      <a:pt x="1473" y="760"/>
                    </a:lnTo>
                    <a:lnTo>
                      <a:pt x="1473" y="398"/>
                    </a:lnTo>
                    <a:cubicBezTo>
                      <a:pt x="1473" y="173"/>
                      <a:pt x="1295" y="1"/>
                      <a:pt x="1076" y="1"/>
                    </a:cubicBezTo>
                    <a:lnTo>
                      <a:pt x="397" y="1"/>
                    </a:lnTo>
                    <a:cubicBezTo>
                      <a:pt x="173" y="1"/>
                      <a:pt x="0" y="179"/>
                      <a:pt x="0" y="3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0"/>
              <p:cNvSpPr/>
              <p:nvPr/>
            </p:nvSpPr>
            <p:spPr>
              <a:xfrm>
                <a:off x="3408750" y="3388179"/>
                <a:ext cx="129967" cy="375611"/>
              </a:xfrm>
              <a:custGeom>
                <a:avLst/>
                <a:gdLst/>
                <a:ahLst/>
                <a:cxnLst/>
                <a:rect l="l" t="t" r="r" b="b"/>
                <a:pathLst>
                  <a:path w="1693" h="4893" extrusionOk="0">
                    <a:moveTo>
                      <a:pt x="1290" y="1"/>
                    </a:moveTo>
                    <a:lnTo>
                      <a:pt x="1290" y="1"/>
                    </a:lnTo>
                    <a:cubicBezTo>
                      <a:pt x="1272" y="864"/>
                      <a:pt x="1301" y="2424"/>
                      <a:pt x="1226" y="2907"/>
                    </a:cubicBezTo>
                    <a:cubicBezTo>
                      <a:pt x="985" y="4415"/>
                      <a:pt x="1" y="4893"/>
                      <a:pt x="1" y="4893"/>
                    </a:cubicBezTo>
                    <a:lnTo>
                      <a:pt x="1693" y="4893"/>
                    </a:lnTo>
                    <a:lnTo>
                      <a:pt x="1693" y="1969"/>
                    </a:lnTo>
                    <a:cubicBezTo>
                      <a:pt x="1693" y="1497"/>
                      <a:pt x="1503" y="519"/>
                      <a:pt x="1290" y="1"/>
                    </a:cubicBezTo>
                    <a:close/>
                  </a:path>
                </a:pathLst>
              </a:custGeom>
              <a:solidFill>
                <a:srgbClr val="134F5C">
                  <a:alpha val="503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0"/>
              <p:cNvSpPr/>
              <p:nvPr/>
            </p:nvSpPr>
            <p:spPr>
              <a:xfrm>
                <a:off x="3481679" y="3541099"/>
                <a:ext cx="160828" cy="295622"/>
              </a:xfrm>
              <a:custGeom>
                <a:avLst/>
                <a:gdLst/>
                <a:ahLst/>
                <a:cxnLst/>
                <a:rect l="l" t="t" r="r" b="b"/>
                <a:pathLst>
                  <a:path w="2095" h="3851" extrusionOk="0">
                    <a:moveTo>
                      <a:pt x="1715" y="0"/>
                    </a:moveTo>
                    <a:cubicBezTo>
                      <a:pt x="1715" y="0"/>
                      <a:pt x="1324" y="409"/>
                      <a:pt x="823" y="593"/>
                    </a:cubicBezTo>
                    <a:cubicBezTo>
                      <a:pt x="863" y="639"/>
                      <a:pt x="984" y="863"/>
                      <a:pt x="1042" y="1024"/>
                    </a:cubicBezTo>
                    <a:lnTo>
                      <a:pt x="363" y="2935"/>
                    </a:lnTo>
                    <a:cubicBezTo>
                      <a:pt x="363" y="2935"/>
                      <a:pt x="104" y="2941"/>
                      <a:pt x="0" y="3079"/>
                    </a:cubicBezTo>
                    <a:lnTo>
                      <a:pt x="484" y="3850"/>
                    </a:lnTo>
                    <a:lnTo>
                      <a:pt x="806" y="3229"/>
                    </a:lnTo>
                    <a:lnTo>
                      <a:pt x="1980" y="1347"/>
                    </a:lnTo>
                    <a:cubicBezTo>
                      <a:pt x="2072" y="1157"/>
                      <a:pt x="2095" y="909"/>
                      <a:pt x="1715" y="0"/>
                    </a:cubicBezTo>
                    <a:close/>
                  </a:path>
                </a:pathLst>
              </a:custGeom>
              <a:solidFill>
                <a:srgbClr val="6E3E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0"/>
              <p:cNvSpPr/>
              <p:nvPr/>
            </p:nvSpPr>
            <p:spPr>
              <a:xfrm>
                <a:off x="2824704" y="1073725"/>
                <a:ext cx="979553" cy="884026"/>
              </a:xfrm>
              <a:custGeom>
                <a:avLst/>
                <a:gdLst/>
                <a:ahLst/>
                <a:cxnLst/>
                <a:rect l="l" t="t" r="r" b="b"/>
                <a:pathLst>
                  <a:path w="12760" h="11516" extrusionOk="0">
                    <a:moveTo>
                      <a:pt x="6377" y="0"/>
                    </a:moveTo>
                    <a:cubicBezTo>
                      <a:pt x="2855" y="0"/>
                      <a:pt x="1" y="2274"/>
                      <a:pt x="1" y="5076"/>
                    </a:cubicBezTo>
                    <a:cubicBezTo>
                      <a:pt x="1" y="6877"/>
                      <a:pt x="1169" y="8460"/>
                      <a:pt x="2947" y="9358"/>
                    </a:cubicBezTo>
                    <a:cubicBezTo>
                      <a:pt x="2717" y="9847"/>
                      <a:pt x="2303" y="10474"/>
                      <a:pt x="1601" y="10739"/>
                    </a:cubicBezTo>
                    <a:cubicBezTo>
                      <a:pt x="852" y="11027"/>
                      <a:pt x="3828" y="11516"/>
                      <a:pt x="5387" y="10094"/>
                    </a:cubicBezTo>
                    <a:cubicBezTo>
                      <a:pt x="5710" y="10135"/>
                      <a:pt x="6043" y="10158"/>
                      <a:pt x="6377" y="10158"/>
                    </a:cubicBezTo>
                    <a:cubicBezTo>
                      <a:pt x="9905" y="10158"/>
                      <a:pt x="12759" y="7885"/>
                      <a:pt x="12759" y="5082"/>
                    </a:cubicBezTo>
                    <a:cubicBezTo>
                      <a:pt x="12759" y="2274"/>
                      <a:pt x="9905" y="0"/>
                      <a:pt x="63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19" name="Google Shape;419;p30"/>
              <p:cNvGrpSpPr/>
              <p:nvPr/>
            </p:nvGrpSpPr>
            <p:grpSpPr>
              <a:xfrm>
                <a:off x="3050673" y="1341842"/>
                <a:ext cx="527533" cy="273512"/>
                <a:chOff x="7999109" y="908965"/>
                <a:chExt cx="502460" cy="260513"/>
              </a:xfrm>
            </p:grpSpPr>
            <p:sp>
              <p:nvSpPr>
                <p:cNvPr id="420" name="Google Shape;420;p30"/>
                <p:cNvSpPr/>
                <p:nvPr/>
              </p:nvSpPr>
              <p:spPr>
                <a:xfrm>
                  <a:off x="7999109" y="908965"/>
                  <a:ext cx="178480" cy="31220"/>
                </a:xfrm>
                <a:custGeom>
                  <a:avLst/>
                  <a:gdLst/>
                  <a:ahLst/>
                  <a:cxnLst/>
                  <a:rect l="l" t="t" r="r" b="b"/>
                  <a:pathLst>
                    <a:path w="2441" h="427" extrusionOk="0">
                      <a:moveTo>
                        <a:pt x="0" y="1"/>
                      </a:moveTo>
                      <a:lnTo>
                        <a:pt x="2440" y="1"/>
                      </a:lnTo>
                      <a:lnTo>
                        <a:pt x="2440" y="426"/>
                      </a:lnTo>
                      <a:lnTo>
                        <a:pt x="0" y="42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0"/>
                <p:cNvSpPr/>
                <p:nvPr/>
              </p:nvSpPr>
              <p:spPr>
                <a:xfrm>
                  <a:off x="7999109" y="1061705"/>
                  <a:ext cx="234853" cy="31220"/>
                </a:xfrm>
                <a:custGeom>
                  <a:avLst/>
                  <a:gdLst/>
                  <a:ahLst/>
                  <a:cxnLst/>
                  <a:rect l="l" t="t" r="r" b="b"/>
                  <a:pathLst>
                    <a:path w="3212" h="427" extrusionOk="0">
                      <a:moveTo>
                        <a:pt x="0" y="1"/>
                      </a:moveTo>
                      <a:lnTo>
                        <a:pt x="3211" y="1"/>
                      </a:lnTo>
                      <a:lnTo>
                        <a:pt x="3211" y="426"/>
                      </a:lnTo>
                      <a:lnTo>
                        <a:pt x="0" y="42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0"/>
                <p:cNvSpPr/>
                <p:nvPr/>
              </p:nvSpPr>
              <p:spPr>
                <a:xfrm>
                  <a:off x="8266715" y="1061705"/>
                  <a:ext cx="234853" cy="31220"/>
                </a:xfrm>
                <a:custGeom>
                  <a:avLst/>
                  <a:gdLst/>
                  <a:ahLst/>
                  <a:cxnLst/>
                  <a:rect l="l" t="t" r="r" b="b"/>
                  <a:pathLst>
                    <a:path w="3212" h="427" extrusionOk="0">
                      <a:moveTo>
                        <a:pt x="0" y="1"/>
                      </a:moveTo>
                      <a:lnTo>
                        <a:pt x="3211" y="1"/>
                      </a:lnTo>
                      <a:lnTo>
                        <a:pt x="3211" y="426"/>
                      </a:lnTo>
                      <a:lnTo>
                        <a:pt x="0" y="42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23" name="Google Shape;423;p30"/>
                <p:cNvSpPr/>
                <p:nvPr/>
              </p:nvSpPr>
              <p:spPr>
                <a:xfrm>
                  <a:off x="8216192" y="908965"/>
                  <a:ext cx="285378" cy="31220"/>
                </a:xfrm>
                <a:custGeom>
                  <a:avLst/>
                  <a:gdLst/>
                  <a:ahLst/>
                  <a:cxnLst/>
                  <a:rect l="l" t="t" r="r" b="b"/>
                  <a:pathLst>
                    <a:path w="3903" h="427" extrusionOk="0">
                      <a:moveTo>
                        <a:pt x="1" y="1"/>
                      </a:moveTo>
                      <a:lnTo>
                        <a:pt x="3902" y="1"/>
                      </a:lnTo>
                      <a:lnTo>
                        <a:pt x="3902" y="426"/>
                      </a:lnTo>
                      <a:lnTo>
                        <a:pt x="1" y="42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0"/>
                <p:cNvSpPr/>
                <p:nvPr/>
              </p:nvSpPr>
              <p:spPr>
                <a:xfrm>
                  <a:off x="7999109" y="985591"/>
                  <a:ext cx="104412" cy="30781"/>
                </a:xfrm>
                <a:custGeom>
                  <a:avLst/>
                  <a:gdLst/>
                  <a:ahLst/>
                  <a:cxnLst/>
                  <a:rect l="l" t="t" r="r" b="b"/>
                  <a:pathLst>
                    <a:path w="1428" h="421" extrusionOk="0">
                      <a:moveTo>
                        <a:pt x="0" y="0"/>
                      </a:moveTo>
                      <a:lnTo>
                        <a:pt x="1427" y="0"/>
                      </a:lnTo>
                      <a:lnTo>
                        <a:pt x="1427" y="420"/>
                      </a:lnTo>
                      <a:lnTo>
                        <a:pt x="0" y="42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0"/>
                <p:cNvSpPr/>
                <p:nvPr/>
              </p:nvSpPr>
              <p:spPr>
                <a:xfrm>
                  <a:off x="8141759" y="985591"/>
                  <a:ext cx="144334" cy="30781"/>
                </a:xfrm>
                <a:custGeom>
                  <a:avLst/>
                  <a:gdLst/>
                  <a:ahLst/>
                  <a:cxnLst/>
                  <a:rect l="l" t="t" r="r" b="b"/>
                  <a:pathLst>
                    <a:path w="1974" h="421" extrusionOk="0">
                      <a:moveTo>
                        <a:pt x="0" y="0"/>
                      </a:moveTo>
                      <a:lnTo>
                        <a:pt x="1974" y="0"/>
                      </a:lnTo>
                      <a:lnTo>
                        <a:pt x="1974" y="420"/>
                      </a:lnTo>
                      <a:lnTo>
                        <a:pt x="0" y="42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0"/>
                <p:cNvSpPr/>
                <p:nvPr/>
              </p:nvSpPr>
              <p:spPr>
                <a:xfrm>
                  <a:off x="8328937" y="985591"/>
                  <a:ext cx="172630" cy="30781"/>
                </a:xfrm>
                <a:custGeom>
                  <a:avLst/>
                  <a:gdLst/>
                  <a:ahLst/>
                  <a:cxnLst/>
                  <a:rect l="l" t="t" r="r" b="b"/>
                  <a:pathLst>
                    <a:path w="2361" h="421" extrusionOk="0">
                      <a:moveTo>
                        <a:pt x="1" y="0"/>
                      </a:moveTo>
                      <a:lnTo>
                        <a:pt x="2360" y="0"/>
                      </a:lnTo>
                      <a:lnTo>
                        <a:pt x="2360" y="420"/>
                      </a:lnTo>
                      <a:lnTo>
                        <a:pt x="1" y="42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0"/>
                <p:cNvSpPr/>
                <p:nvPr/>
              </p:nvSpPr>
              <p:spPr>
                <a:xfrm>
                  <a:off x="7999109" y="1138696"/>
                  <a:ext cx="142287" cy="30781"/>
                </a:xfrm>
                <a:custGeom>
                  <a:avLst/>
                  <a:gdLst/>
                  <a:ahLst/>
                  <a:cxnLst/>
                  <a:rect l="l" t="t" r="r" b="b"/>
                  <a:pathLst>
                    <a:path w="1946" h="421" extrusionOk="0">
                      <a:moveTo>
                        <a:pt x="0" y="1"/>
                      </a:moveTo>
                      <a:lnTo>
                        <a:pt x="1945" y="1"/>
                      </a:lnTo>
                      <a:lnTo>
                        <a:pt x="1945" y="421"/>
                      </a:lnTo>
                      <a:lnTo>
                        <a:pt x="0" y="42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428" name="Google Shape;428;p30"/>
            <p:cNvSpPr/>
            <p:nvPr/>
          </p:nvSpPr>
          <p:spPr>
            <a:xfrm>
              <a:off x="1049321" y="900579"/>
              <a:ext cx="136492" cy="136492"/>
            </a:xfrm>
            <a:custGeom>
              <a:avLst/>
              <a:gdLst/>
              <a:ahLst/>
              <a:cxnLst/>
              <a:rect l="l" t="t" r="r" b="b"/>
              <a:pathLst>
                <a:path w="4231" h="4231" extrusionOk="0">
                  <a:moveTo>
                    <a:pt x="4231" y="2118"/>
                  </a:moveTo>
                  <a:cubicBezTo>
                    <a:pt x="4231" y="3287"/>
                    <a:pt x="3287" y="4230"/>
                    <a:pt x="2119" y="4230"/>
                  </a:cubicBezTo>
                  <a:cubicBezTo>
                    <a:pt x="950" y="4230"/>
                    <a:pt x="1" y="3287"/>
                    <a:pt x="1" y="2118"/>
                  </a:cubicBezTo>
                  <a:cubicBezTo>
                    <a:pt x="1" y="950"/>
                    <a:pt x="950" y="1"/>
                    <a:pt x="2119" y="1"/>
                  </a:cubicBezTo>
                  <a:cubicBezTo>
                    <a:pt x="3287" y="1"/>
                    <a:pt x="4231" y="950"/>
                    <a:pt x="4231" y="211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1"/>
          <p:cNvSpPr txBox="1">
            <a:spLocks noGrp="1"/>
          </p:cNvSpPr>
          <p:nvPr>
            <p:ph type="title"/>
          </p:nvPr>
        </p:nvSpPr>
        <p:spPr>
          <a:xfrm>
            <a:off x="618667" y="421480"/>
            <a:ext cx="6837200" cy="5361600"/>
          </a:xfrm>
          <a:prstGeom prst="rect">
            <a:avLst/>
          </a:prstGeom>
          <a:ln>
            <a:noFill/>
          </a:ln>
        </p:spPr>
        <p:txBody>
          <a:bodyPr spcFirstLastPara="1" wrap="square" lIns="121900" tIns="121900" rIns="121900" bIns="121900" anchor="t" anchorCtr="0">
            <a:noAutofit/>
          </a:bodyPr>
          <a:lstStyle/>
          <a:p>
            <a:r>
              <a:rPr lang="en" sz="4400"/>
              <a:t>Peyton Anderson</a:t>
            </a:r>
            <a:endParaRPr sz="4400"/>
          </a:p>
          <a:p>
            <a:endParaRPr sz="2667" b="0"/>
          </a:p>
          <a:p>
            <a:r>
              <a:rPr lang="en" sz="3467" b="0"/>
              <a:t>Orient of Virginia</a:t>
            </a:r>
            <a:endParaRPr sz="3467" b="0"/>
          </a:p>
          <a:p>
            <a:r>
              <a:rPr lang="en" sz="3467" b="0"/>
              <a:t>Valley of Richmond</a:t>
            </a:r>
            <a:endParaRPr sz="3467" b="0"/>
          </a:p>
          <a:p>
            <a:r>
              <a:rPr lang="en" sz="3467" b="0"/>
              <a:t>Grand Commander’s Fellow</a:t>
            </a:r>
            <a:endParaRPr sz="3467" b="0"/>
          </a:p>
          <a:p>
            <a:endParaRPr sz="3467" b="0"/>
          </a:p>
          <a:p>
            <a:endParaRPr sz="3467" b="0"/>
          </a:p>
          <a:p>
            <a:r>
              <a:rPr lang="en" sz="3200" b="0" i="1"/>
              <a:t>Father. Husband. Blacksmith. Outdoorsman. Stoic.</a:t>
            </a:r>
            <a:endParaRPr sz="3200" b="0" i="1"/>
          </a:p>
        </p:txBody>
      </p:sp>
      <p:pic>
        <p:nvPicPr>
          <p:cNvPr id="434" name="Google Shape;434;p31" title="1000002488.png"/>
          <p:cNvPicPr preferRelativeResize="0"/>
          <p:nvPr/>
        </p:nvPicPr>
        <p:blipFill>
          <a:blip r:embed="rId3">
            <a:alphaModFix/>
          </a:blip>
          <a:stretch>
            <a:fillRect/>
          </a:stretch>
        </p:blipFill>
        <p:spPr>
          <a:xfrm>
            <a:off x="7668930" y="131084"/>
            <a:ext cx="4397233" cy="659583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2" title="1000002596.png"/>
          <p:cNvPicPr preferRelativeResize="0"/>
          <p:nvPr/>
        </p:nvPicPr>
        <p:blipFill>
          <a:blip r:embed="rId3">
            <a:alphaModFix/>
          </a:blip>
          <a:stretch>
            <a:fillRect/>
          </a:stretch>
        </p:blipFill>
        <p:spPr>
          <a:xfrm>
            <a:off x="3156867" y="1"/>
            <a:ext cx="5878275" cy="6857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3"/>
          <p:cNvPicPr preferRelativeResize="0"/>
          <p:nvPr/>
        </p:nvPicPr>
        <p:blipFill>
          <a:blip r:embed="rId3">
            <a:alphaModFix/>
          </a:blip>
          <a:stretch>
            <a:fillRect/>
          </a:stretch>
        </p:blipFill>
        <p:spPr>
          <a:xfrm>
            <a:off x="3155900" y="1"/>
            <a:ext cx="5880195" cy="6858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34" title="Gemini_Generated_Image_if8j2bif8j2bif8j.png"/>
          <p:cNvPicPr preferRelativeResize="0"/>
          <p:nvPr/>
        </p:nvPicPr>
        <p:blipFill>
          <a:blip r:embed="rId3">
            <a:alphaModFix/>
          </a:blip>
          <a:stretch>
            <a:fillRect/>
          </a:stretch>
        </p:blipFill>
        <p:spPr>
          <a:xfrm>
            <a:off x="2963352" y="1"/>
            <a:ext cx="6265305" cy="68580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5"/>
          <p:cNvSpPr txBox="1">
            <a:spLocks noGrp="1"/>
          </p:cNvSpPr>
          <p:nvPr>
            <p:ph type="subTitle" idx="1"/>
          </p:nvPr>
        </p:nvSpPr>
        <p:spPr>
          <a:xfrm>
            <a:off x="0" y="2623600"/>
            <a:ext cx="11873200" cy="1610800"/>
          </a:xfrm>
          <a:prstGeom prst="rect">
            <a:avLst/>
          </a:prstGeom>
        </p:spPr>
        <p:txBody>
          <a:bodyPr spcFirstLastPara="1" wrap="square" lIns="121900" tIns="121900" rIns="121900" bIns="121900" anchor="b" anchorCtr="0">
            <a:noAutofit/>
          </a:bodyPr>
          <a:lstStyle/>
          <a:p>
            <a:pPr marL="0" indent="0" algn="ctr"/>
            <a:r>
              <a:rPr lang="en" sz="6600" b="1" dirty="0"/>
              <a:t>https://bit.ly/AASR2026</a:t>
            </a:r>
            <a:endParaRPr sz="66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6"/>
          <p:cNvSpPr txBox="1">
            <a:spLocks noGrp="1"/>
          </p:cNvSpPr>
          <p:nvPr>
            <p:ph type="title"/>
          </p:nvPr>
        </p:nvSpPr>
        <p:spPr>
          <a:xfrm>
            <a:off x="456667" y="478033"/>
            <a:ext cx="5059200" cy="763600"/>
          </a:xfrm>
          <a:prstGeom prst="rect">
            <a:avLst/>
          </a:prstGeom>
        </p:spPr>
        <p:txBody>
          <a:bodyPr spcFirstLastPara="1" wrap="square" lIns="121900" tIns="121900" rIns="121900" bIns="121900" anchor="t" anchorCtr="0">
            <a:noAutofit/>
          </a:bodyPr>
          <a:lstStyle/>
          <a:p>
            <a:r>
              <a:rPr lang="en" i="1">
                <a:solidFill>
                  <a:schemeClr val="lt2"/>
                </a:solidFill>
              </a:rPr>
              <a:t>The Challenge:</a:t>
            </a:r>
            <a:endParaRPr i="1">
              <a:solidFill>
                <a:schemeClr val="lt2"/>
              </a:solidFill>
            </a:endParaRPr>
          </a:p>
        </p:txBody>
      </p:sp>
      <p:sp>
        <p:nvSpPr>
          <p:cNvPr id="460" name="Google Shape;460;p36"/>
          <p:cNvSpPr txBox="1">
            <a:spLocks noGrp="1"/>
          </p:cNvSpPr>
          <p:nvPr>
            <p:ph type="subTitle" idx="3"/>
          </p:nvPr>
        </p:nvSpPr>
        <p:spPr>
          <a:xfrm>
            <a:off x="608200" y="1310795"/>
            <a:ext cx="11126000" cy="1803600"/>
          </a:xfrm>
          <a:prstGeom prst="rect">
            <a:avLst/>
          </a:prstGeom>
        </p:spPr>
        <p:txBody>
          <a:bodyPr spcFirstLastPara="1" wrap="square" lIns="121900" tIns="121900" rIns="121900" bIns="121900" anchor="b" anchorCtr="0">
            <a:noAutofit/>
          </a:bodyPr>
          <a:lstStyle/>
          <a:p>
            <a:pPr marL="0" indent="0"/>
            <a:r>
              <a:rPr lang="en" sz="4400"/>
              <a:t>“</a:t>
            </a:r>
            <a:r>
              <a:rPr lang="en" sz="4400" i="1"/>
              <a:t>You always own the option of having no opinion.</a:t>
            </a:r>
            <a:r>
              <a:rPr lang="en" sz="4400"/>
              <a:t>”   -Marcus Aurelius</a:t>
            </a:r>
            <a:endParaRPr sz="4400"/>
          </a:p>
        </p:txBody>
      </p:sp>
      <p:sp>
        <p:nvSpPr>
          <p:cNvPr id="461" name="Google Shape;461;p36"/>
          <p:cNvSpPr txBox="1">
            <a:spLocks noGrp="1"/>
          </p:cNvSpPr>
          <p:nvPr>
            <p:ph type="subTitle" idx="3"/>
          </p:nvPr>
        </p:nvSpPr>
        <p:spPr>
          <a:xfrm>
            <a:off x="608200" y="3324144"/>
            <a:ext cx="11492800" cy="1146800"/>
          </a:xfrm>
          <a:prstGeom prst="rect">
            <a:avLst/>
          </a:prstGeom>
        </p:spPr>
        <p:txBody>
          <a:bodyPr spcFirstLastPara="1" wrap="square" lIns="121900" tIns="121900" rIns="121900" bIns="121900" anchor="b" anchorCtr="0">
            <a:noAutofit/>
          </a:bodyPr>
          <a:lstStyle/>
          <a:p>
            <a:pPr marL="0" indent="0"/>
            <a:r>
              <a:rPr lang="en" sz="4400"/>
              <a:t>Listen with the intent to be influenced.</a:t>
            </a:r>
            <a:endParaRPr sz="4400"/>
          </a:p>
        </p:txBody>
      </p:sp>
      <p:sp>
        <p:nvSpPr>
          <p:cNvPr id="462" name="Google Shape;462;p36"/>
          <p:cNvSpPr txBox="1">
            <a:spLocks noGrp="1"/>
          </p:cNvSpPr>
          <p:nvPr>
            <p:ph type="subTitle" idx="3"/>
          </p:nvPr>
        </p:nvSpPr>
        <p:spPr>
          <a:xfrm rot="-217185">
            <a:off x="608196" y="4901058"/>
            <a:ext cx="11492928" cy="1147087"/>
          </a:xfrm>
          <a:prstGeom prst="rect">
            <a:avLst/>
          </a:prstGeom>
        </p:spPr>
        <p:txBody>
          <a:bodyPr spcFirstLastPara="1" wrap="square" lIns="121900" tIns="121900" rIns="121900" bIns="121900" anchor="b" anchorCtr="0">
            <a:noAutofit/>
          </a:bodyPr>
          <a:lstStyle/>
          <a:p>
            <a:pPr marL="0" indent="0"/>
            <a:r>
              <a:rPr lang="en" sz="5467" i="1">
                <a:solidFill>
                  <a:srgbClr val="980000"/>
                </a:solidFill>
              </a:rPr>
              <a:t>LET’S HAVE SOME FUN TODAY!</a:t>
            </a:r>
            <a:endParaRPr sz="5467" i="1">
              <a:solidFill>
                <a:srgbClr val="98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A5BC81-1423-4D36-63BB-A05B563C3890}"/>
              </a:ext>
            </a:extLst>
          </p:cNvPr>
          <p:cNvPicPr>
            <a:picLocks noChangeAspect="1"/>
          </p:cNvPicPr>
          <p:nvPr/>
        </p:nvPicPr>
        <p:blipFill>
          <a:blip r:embed="rId3"/>
          <a:stretch>
            <a:fillRect/>
          </a:stretch>
        </p:blipFill>
        <p:spPr>
          <a:xfrm>
            <a:off x="3990833" y="0"/>
            <a:ext cx="4210334" cy="6858000"/>
          </a:xfrm>
          <a:prstGeom prst="rect">
            <a:avLst/>
          </a:prstGeom>
        </p:spPr>
      </p:pic>
    </p:spTree>
    <p:extLst>
      <p:ext uri="{BB962C8B-B14F-4D97-AF65-F5344CB8AC3E}">
        <p14:creationId xmlns:p14="http://schemas.microsoft.com/office/powerpoint/2010/main" val="1855812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7"/>
          <p:cNvSpPr txBox="1">
            <a:spLocks noGrp="1"/>
          </p:cNvSpPr>
          <p:nvPr>
            <p:ph type="title"/>
          </p:nvPr>
        </p:nvSpPr>
        <p:spPr>
          <a:xfrm>
            <a:off x="1022917" y="331211"/>
            <a:ext cx="10272000" cy="763600"/>
          </a:xfrm>
          <a:prstGeom prst="rect">
            <a:avLst/>
          </a:prstGeom>
        </p:spPr>
        <p:txBody>
          <a:bodyPr spcFirstLastPara="1" wrap="square" lIns="121900" tIns="121900" rIns="121900" bIns="121900" anchor="t" anchorCtr="0">
            <a:noAutofit/>
          </a:bodyPr>
          <a:lstStyle/>
          <a:p>
            <a:r>
              <a:rPr lang="en"/>
              <a:t>Targeted Outcomes</a:t>
            </a:r>
            <a:endParaRPr/>
          </a:p>
        </p:txBody>
      </p:sp>
      <p:graphicFrame>
        <p:nvGraphicFramePr>
          <p:cNvPr id="468" name="Google Shape;468;p37"/>
          <p:cNvGraphicFramePr/>
          <p:nvPr/>
        </p:nvGraphicFramePr>
        <p:xfrm>
          <a:off x="911652" y="1188336"/>
          <a:ext cx="4000000" cy="4000000"/>
        </p:xfrm>
        <a:graphic>
          <a:graphicData uri="http://schemas.openxmlformats.org/drawingml/2006/table">
            <a:tbl>
              <a:tblPr>
                <a:noFill/>
              </a:tblPr>
              <a:tblGrid>
                <a:gridCol w="858967">
                  <a:extLst>
                    <a:ext uri="{9D8B030D-6E8A-4147-A177-3AD203B41FA5}">
                      <a16:colId xmlns:a16="http://schemas.microsoft.com/office/drawing/2014/main" val="20000"/>
                    </a:ext>
                  </a:extLst>
                </a:gridCol>
                <a:gridCol w="9509733">
                  <a:extLst>
                    <a:ext uri="{9D8B030D-6E8A-4147-A177-3AD203B41FA5}">
                      <a16:colId xmlns:a16="http://schemas.microsoft.com/office/drawing/2014/main" val="20001"/>
                    </a:ext>
                  </a:extLst>
                </a:gridCol>
              </a:tblGrid>
              <a:tr h="1001600">
                <a:tc>
                  <a:txBody>
                    <a:bodyPr/>
                    <a:lstStyle/>
                    <a:p>
                      <a:pPr marL="0" lvl="0" indent="0" algn="ctr" rtl="0">
                        <a:spcBef>
                          <a:spcPts val="0"/>
                        </a:spcBef>
                        <a:spcAft>
                          <a:spcPts val="0"/>
                        </a:spcAft>
                        <a:buNone/>
                      </a:pPr>
                      <a:r>
                        <a:rPr lang="en" sz="4000" b="1">
                          <a:solidFill>
                            <a:schemeClr val="lt1"/>
                          </a:solidFill>
                          <a:latin typeface="Lato"/>
                          <a:ea typeface="Lato"/>
                          <a:cs typeface="Lato"/>
                          <a:sym typeface="Lato"/>
                        </a:rPr>
                        <a:t>1</a:t>
                      </a:r>
                      <a:endParaRPr sz="4000" b="1">
                        <a:solidFill>
                          <a:schemeClr val="lt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1600"/>
                        </a:spcAft>
                        <a:buNone/>
                      </a:pPr>
                      <a:r>
                        <a:rPr lang="en" sz="2700">
                          <a:solidFill>
                            <a:schemeClr val="dk1"/>
                          </a:solidFill>
                          <a:latin typeface="Lato"/>
                          <a:ea typeface="Lato"/>
                          <a:cs typeface="Lato"/>
                          <a:sym typeface="Lato"/>
                        </a:rPr>
                        <a:t>Better understand how Generative Artificial Intelligence works &amp; suggested tools.</a:t>
                      </a:r>
                      <a:endParaRPr sz="1100">
                        <a:solidFill>
                          <a:schemeClr val="dk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001600">
                <a:tc>
                  <a:txBody>
                    <a:bodyPr/>
                    <a:lstStyle/>
                    <a:p>
                      <a:pPr marL="0" lvl="0" indent="0" algn="ctr" rtl="0">
                        <a:spcBef>
                          <a:spcPts val="0"/>
                        </a:spcBef>
                        <a:spcAft>
                          <a:spcPts val="0"/>
                        </a:spcAft>
                        <a:buNone/>
                      </a:pPr>
                      <a:r>
                        <a:rPr lang="en" sz="4000" b="1">
                          <a:solidFill>
                            <a:schemeClr val="lt1"/>
                          </a:solidFill>
                          <a:latin typeface="Lato"/>
                          <a:ea typeface="Lato"/>
                          <a:cs typeface="Lato"/>
                          <a:sym typeface="Lato"/>
                        </a:rPr>
                        <a:t>2</a:t>
                      </a:r>
                      <a:endParaRPr sz="4000" b="1">
                        <a:solidFill>
                          <a:schemeClr val="lt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1600"/>
                        </a:spcAft>
                        <a:buNone/>
                      </a:pPr>
                      <a:r>
                        <a:rPr lang="en" sz="2700">
                          <a:solidFill>
                            <a:schemeClr val="dk1"/>
                          </a:solidFill>
                          <a:latin typeface="Lato"/>
                          <a:ea typeface="Lato"/>
                          <a:cs typeface="Lato"/>
                          <a:sym typeface="Lato"/>
                        </a:rPr>
                        <a:t>Learn strategies to use AI in the planning and implementation of tasks</a:t>
                      </a:r>
                      <a:endParaRPr sz="1100">
                        <a:solidFill>
                          <a:schemeClr val="dk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1502500">
                <a:tc>
                  <a:txBody>
                    <a:bodyPr/>
                    <a:lstStyle/>
                    <a:p>
                      <a:pPr marL="0" lvl="0" indent="0" algn="ctr" rtl="0">
                        <a:spcBef>
                          <a:spcPts val="0"/>
                        </a:spcBef>
                        <a:spcAft>
                          <a:spcPts val="0"/>
                        </a:spcAft>
                        <a:buNone/>
                      </a:pPr>
                      <a:r>
                        <a:rPr lang="en" sz="4000" b="1">
                          <a:solidFill>
                            <a:schemeClr val="lt1"/>
                          </a:solidFill>
                          <a:latin typeface="Lato"/>
                          <a:ea typeface="Lato"/>
                          <a:cs typeface="Lato"/>
                          <a:sym typeface="Lato"/>
                        </a:rPr>
                        <a:t>3</a:t>
                      </a:r>
                      <a:endParaRPr sz="4000" b="1">
                        <a:solidFill>
                          <a:schemeClr val="lt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1600"/>
                        </a:spcAft>
                        <a:buNone/>
                      </a:pPr>
                      <a:r>
                        <a:rPr lang="en" sz="2700">
                          <a:solidFill>
                            <a:schemeClr val="dk1"/>
                          </a:solidFill>
                          <a:latin typeface="Lato"/>
                          <a:ea typeface="Lato"/>
                          <a:cs typeface="Lato"/>
                          <a:sym typeface="Lato"/>
                        </a:rPr>
                        <a:t>Explore real examples on how Generative Artificial Intelligence has been used in a Lodge (image/event flier generation, membership data analysis, educational talks, etc.</a:t>
                      </a:r>
                      <a:endParaRPr sz="1100">
                        <a:solidFill>
                          <a:schemeClr val="dk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1001600">
                <a:tc>
                  <a:txBody>
                    <a:bodyPr/>
                    <a:lstStyle/>
                    <a:p>
                      <a:pPr marL="0" lvl="0" indent="0" algn="ctr" rtl="0">
                        <a:spcBef>
                          <a:spcPts val="0"/>
                        </a:spcBef>
                        <a:spcAft>
                          <a:spcPts val="0"/>
                        </a:spcAft>
                        <a:buNone/>
                      </a:pPr>
                      <a:r>
                        <a:rPr lang="en" sz="4000" b="1">
                          <a:solidFill>
                            <a:schemeClr val="lt1"/>
                          </a:solidFill>
                          <a:latin typeface="Lato"/>
                          <a:ea typeface="Lato"/>
                          <a:cs typeface="Lato"/>
                          <a:sym typeface="Lato"/>
                        </a:rPr>
                        <a:t>4</a:t>
                      </a:r>
                      <a:endParaRPr sz="4000" b="1">
                        <a:solidFill>
                          <a:schemeClr val="lt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1600"/>
                        </a:spcAft>
                        <a:buNone/>
                      </a:pPr>
                      <a:r>
                        <a:rPr lang="en" sz="2700">
                          <a:solidFill>
                            <a:schemeClr val="dk1"/>
                          </a:solidFill>
                          <a:latin typeface="Lato"/>
                          <a:ea typeface="Lato"/>
                          <a:cs typeface="Lato"/>
                          <a:sym typeface="Lato"/>
                        </a:rPr>
                        <a:t>Identify one way to incorporate Generative Artificial Intelligence immediately.</a:t>
                      </a:r>
                      <a:endParaRPr sz="1100">
                        <a:solidFill>
                          <a:schemeClr val="dk1"/>
                        </a:solidFill>
                        <a:latin typeface="Lato"/>
                        <a:ea typeface="Lato"/>
                        <a:cs typeface="Lato"/>
                        <a:sym typeface="Lato"/>
                      </a:endParaRPr>
                    </a:p>
                  </a:txBody>
                  <a:tcPr marL="121900" marR="121900" marT="0" marB="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8"/>
          <p:cNvSpPr txBox="1">
            <a:spLocks noGrp="1"/>
          </p:cNvSpPr>
          <p:nvPr>
            <p:ph type="title"/>
          </p:nvPr>
        </p:nvSpPr>
        <p:spPr>
          <a:xfrm>
            <a:off x="807433" y="2379667"/>
            <a:ext cx="6939600" cy="2486000"/>
          </a:xfrm>
          <a:prstGeom prst="rect">
            <a:avLst/>
          </a:prstGeom>
        </p:spPr>
        <p:txBody>
          <a:bodyPr spcFirstLastPara="1" wrap="square" lIns="121900" tIns="121900" rIns="121900" bIns="121900" anchor="b" anchorCtr="0">
            <a:noAutofit/>
          </a:bodyPr>
          <a:lstStyle/>
          <a:p>
            <a:pPr algn="l"/>
            <a:r>
              <a:rPr lang="en" sz="5333"/>
              <a:t>How Gen  AI works &amp; suggested tools</a:t>
            </a:r>
            <a:endParaRPr sz="5333"/>
          </a:p>
        </p:txBody>
      </p:sp>
      <p:sp>
        <p:nvSpPr>
          <p:cNvPr id="474" name="Google Shape;474;p38"/>
          <p:cNvSpPr txBox="1">
            <a:spLocks noGrp="1"/>
          </p:cNvSpPr>
          <p:nvPr>
            <p:ph type="title" idx="2"/>
          </p:nvPr>
        </p:nvSpPr>
        <p:spPr>
          <a:xfrm>
            <a:off x="4333300" y="1352633"/>
            <a:ext cx="1882400" cy="1199600"/>
          </a:xfrm>
          <a:prstGeom prst="rect">
            <a:avLst/>
          </a:prstGeom>
        </p:spPr>
        <p:txBody>
          <a:bodyPr spcFirstLastPara="1" wrap="square" lIns="121900" tIns="121900" rIns="121900" bIns="121900" anchor="ctr" anchorCtr="0">
            <a:noAutofit/>
          </a:bodyPr>
          <a:lstStyle/>
          <a:p>
            <a:r>
              <a:rPr lang="en"/>
              <a:t>01</a:t>
            </a:r>
            <a:endParaRPr/>
          </a:p>
        </p:txBody>
      </p:sp>
      <p:grpSp>
        <p:nvGrpSpPr>
          <p:cNvPr id="475" name="Google Shape;475;p38"/>
          <p:cNvGrpSpPr/>
          <p:nvPr/>
        </p:nvGrpSpPr>
        <p:grpSpPr>
          <a:xfrm>
            <a:off x="7339376" y="1869374"/>
            <a:ext cx="4309125" cy="4208365"/>
            <a:chOff x="5504532" y="1402030"/>
            <a:chExt cx="3231844" cy="3156274"/>
          </a:xfrm>
        </p:grpSpPr>
        <p:sp>
          <p:nvSpPr>
            <p:cNvPr id="476" name="Google Shape;476;p38"/>
            <p:cNvSpPr/>
            <p:nvPr/>
          </p:nvSpPr>
          <p:spPr>
            <a:xfrm>
              <a:off x="8185993" y="219687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8"/>
            <p:cNvSpPr/>
            <p:nvPr/>
          </p:nvSpPr>
          <p:spPr>
            <a:xfrm>
              <a:off x="5504532" y="4432120"/>
              <a:ext cx="3102092" cy="126184"/>
            </a:xfrm>
            <a:custGeom>
              <a:avLst/>
              <a:gdLst/>
              <a:ahLst/>
              <a:cxnLst/>
              <a:rect l="l" t="t" r="r" b="b"/>
              <a:pathLst>
                <a:path w="48848" h="1987" extrusionOk="0">
                  <a:moveTo>
                    <a:pt x="48848" y="996"/>
                  </a:moveTo>
                  <a:cubicBezTo>
                    <a:pt x="48848" y="1543"/>
                    <a:pt x="37914" y="1986"/>
                    <a:pt x="24424" y="1986"/>
                  </a:cubicBezTo>
                  <a:cubicBezTo>
                    <a:pt x="10935" y="1986"/>
                    <a:pt x="1" y="1543"/>
                    <a:pt x="1" y="996"/>
                  </a:cubicBezTo>
                  <a:cubicBezTo>
                    <a:pt x="1" y="450"/>
                    <a:pt x="10935" y="1"/>
                    <a:pt x="24424" y="1"/>
                  </a:cubicBezTo>
                  <a:cubicBezTo>
                    <a:pt x="37914" y="1"/>
                    <a:pt x="48848" y="450"/>
                    <a:pt x="48848" y="996"/>
                  </a:cubicBezTo>
                  <a:close/>
                </a:path>
              </a:pathLst>
            </a:custGeom>
            <a:solidFill>
              <a:srgbClr val="134F5C">
                <a:alpha val="32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78" name="Google Shape;478;p38"/>
            <p:cNvGrpSpPr/>
            <p:nvPr/>
          </p:nvGrpSpPr>
          <p:grpSpPr>
            <a:xfrm>
              <a:off x="5836805" y="2286450"/>
              <a:ext cx="2491776" cy="2195831"/>
              <a:chOff x="5450286" y="1617112"/>
              <a:chExt cx="3026938" cy="2667433"/>
            </a:xfrm>
          </p:grpSpPr>
          <p:sp>
            <p:nvSpPr>
              <p:cNvPr id="479" name="Google Shape;479;p38"/>
              <p:cNvSpPr/>
              <p:nvPr/>
            </p:nvSpPr>
            <p:spPr>
              <a:xfrm>
                <a:off x="6264500" y="3865802"/>
                <a:ext cx="1398099" cy="418743"/>
              </a:xfrm>
              <a:custGeom>
                <a:avLst/>
                <a:gdLst/>
                <a:ahLst/>
                <a:cxnLst/>
                <a:rect l="l" t="t" r="r" b="b"/>
                <a:pathLst>
                  <a:path w="18123" h="5428" extrusionOk="0">
                    <a:moveTo>
                      <a:pt x="14836" y="2838"/>
                    </a:moveTo>
                    <a:cubicBezTo>
                      <a:pt x="14652" y="2130"/>
                      <a:pt x="14255" y="0"/>
                      <a:pt x="14255" y="0"/>
                    </a:cubicBezTo>
                    <a:lnTo>
                      <a:pt x="3868" y="0"/>
                    </a:lnTo>
                    <a:cubicBezTo>
                      <a:pt x="3868" y="0"/>
                      <a:pt x="3476" y="2130"/>
                      <a:pt x="3286" y="2838"/>
                    </a:cubicBezTo>
                    <a:cubicBezTo>
                      <a:pt x="3004" y="3896"/>
                      <a:pt x="1819" y="4616"/>
                      <a:pt x="541" y="4616"/>
                    </a:cubicBezTo>
                    <a:lnTo>
                      <a:pt x="541" y="4616"/>
                    </a:lnTo>
                    <a:cubicBezTo>
                      <a:pt x="242" y="4616"/>
                      <a:pt x="0" y="4817"/>
                      <a:pt x="0" y="5065"/>
                    </a:cubicBezTo>
                    <a:lnTo>
                      <a:pt x="0" y="5427"/>
                    </a:lnTo>
                    <a:lnTo>
                      <a:pt x="18122" y="5427"/>
                    </a:lnTo>
                    <a:lnTo>
                      <a:pt x="18122" y="5065"/>
                    </a:lnTo>
                    <a:cubicBezTo>
                      <a:pt x="18122" y="4817"/>
                      <a:pt x="17881" y="4616"/>
                      <a:pt x="17581" y="4616"/>
                    </a:cubicBezTo>
                    <a:lnTo>
                      <a:pt x="17581" y="4616"/>
                    </a:lnTo>
                    <a:cubicBezTo>
                      <a:pt x="16310" y="4616"/>
                      <a:pt x="15118" y="3896"/>
                      <a:pt x="14836" y="283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8"/>
              <p:cNvSpPr/>
              <p:nvPr/>
            </p:nvSpPr>
            <p:spPr>
              <a:xfrm>
                <a:off x="5450286" y="1617112"/>
                <a:ext cx="3026938" cy="2265594"/>
              </a:xfrm>
              <a:custGeom>
                <a:avLst/>
                <a:gdLst/>
                <a:ahLst/>
                <a:cxnLst/>
                <a:rect l="l" t="t" r="r" b="b"/>
                <a:pathLst>
                  <a:path w="39237" h="29368" extrusionOk="0">
                    <a:moveTo>
                      <a:pt x="38477" y="29367"/>
                    </a:moveTo>
                    <a:lnTo>
                      <a:pt x="754" y="29367"/>
                    </a:lnTo>
                    <a:cubicBezTo>
                      <a:pt x="340" y="29367"/>
                      <a:pt x="0" y="29028"/>
                      <a:pt x="0" y="28613"/>
                    </a:cubicBezTo>
                    <a:lnTo>
                      <a:pt x="0" y="760"/>
                    </a:lnTo>
                    <a:cubicBezTo>
                      <a:pt x="0" y="340"/>
                      <a:pt x="340" y="0"/>
                      <a:pt x="754" y="0"/>
                    </a:cubicBezTo>
                    <a:lnTo>
                      <a:pt x="38477" y="0"/>
                    </a:lnTo>
                    <a:cubicBezTo>
                      <a:pt x="38897" y="0"/>
                      <a:pt x="39236" y="340"/>
                      <a:pt x="39236" y="760"/>
                    </a:cubicBezTo>
                    <a:lnTo>
                      <a:pt x="39236" y="28613"/>
                    </a:lnTo>
                    <a:cubicBezTo>
                      <a:pt x="39236" y="29028"/>
                      <a:pt x="38897" y="29367"/>
                      <a:pt x="38477" y="2936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8"/>
              <p:cNvSpPr/>
              <p:nvPr/>
            </p:nvSpPr>
            <p:spPr>
              <a:xfrm>
                <a:off x="5450286" y="1617112"/>
                <a:ext cx="3026938" cy="2039174"/>
              </a:xfrm>
              <a:custGeom>
                <a:avLst/>
                <a:gdLst/>
                <a:ahLst/>
                <a:cxnLst/>
                <a:rect l="l" t="t" r="r" b="b"/>
                <a:pathLst>
                  <a:path w="39237" h="26433" extrusionOk="0">
                    <a:moveTo>
                      <a:pt x="39236" y="26432"/>
                    </a:moveTo>
                    <a:lnTo>
                      <a:pt x="39236" y="1238"/>
                    </a:lnTo>
                    <a:cubicBezTo>
                      <a:pt x="39236" y="559"/>
                      <a:pt x="38678" y="0"/>
                      <a:pt x="37999" y="0"/>
                    </a:cubicBezTo>
                    <a:lnTo>
                      <a:pt x="1237" y="0"/>
                    </a:lnTo>
                    <a:cubicBezTo>
                      <a:pt x="553" y="0"/>
                      <a:pt x="0" y="559"/>
                      <a:pt x="0" y="1238"/>
                    </a:cubicBezTo>
                    <a:lnTo>
                      <a:pt x="0" y="2643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8"/>
              <p:cNvSpPr/>
              <p:nvPr/>
            </p:nvSpPr>
            <p:spPr>
              <a:xfrm>
                <a:off x="5563461" y="1742322"/>
                <a:ext cx="2799669" cy="1789224"/>
              </a:xfrm>
              <a:custGeom>
                <a:avLst/>
                <a:gdLst/>
                <a:ahLst/>
                <a:cxnLst/>
                <a:rect l="l" t="t" r="r" b="b"/>
                <a:pathLst>
                  <a:path w="36291" h="23193" extrusionOk="0">
                    <a:moveTo>
                      <a:pt x="1" y="0"/>
                    </a:moveTo>
                    <a:lnTo>
                      <a:pt x="36290" y="0"/>
                    </a:lnTo>
                    <a:lnTo>
                      <a:pt x="36290" y="23192"/>
                    </a:lnTo>
                    <a:lnTo>
                      <a:pt x="1" y="23192"/>
                    </a:lnTo>
                    <a:close/>
                  </a:path>
                </a:pathLst>
              </a:custGeom>
              <a:solidFill>
                <a:srgbClr val="2121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8"/>
              <p:cNvSpPr/>
              <p:nvPr/>
            </p:nvSpPr>
            <p:spPr>
              <a:xfrm>
                <a:off x="5572333" y="1751194"/>
                <a:ext cx="2781926" cy="1771403"/>
              </a:xfrm>
              <a:custGeom>
                <a:avLst/>
                <a:gdLst/>
                <a:ahLst/>
                <a:cxnLst/>
                <a:rect l="l" t="t" r="r" b="b"/>
                <a:pathLst>
                  <a:path w="36061" h="22962" extrusionOk="0">
                    <a:moveTo>
                      <a:pt x="1" y="22962"/>
                    </a:moveTo>
                    <a:lnTo>
                      <a:pt x="1" y="0"/>
                    </a:lnTo>
                    <a:lnTo>
                      <a:pt x="36060" y="0"/>
                    </a:lnTo>
                    <a:lnTo>
                      <a:pt x="36060" y="22962"/>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4" name="Google Shape;484;p38"/>
            <p:cNvGrpSpPr/>
            <p:nvPr/>
          </p:nvGrpSpPr>
          <p:grpSpPr>
            <a:xfrm>
              <a:off x="6080934" y="2562938"/>
              <a:ext cx="588467" cy="576350"/>
              <a:chOff x="5608702" y="2132055"/>
              <a:chExt cx="956079" cy="936392"/>
            </a:xfrm>
          </p:grpSpPr>
          <p:grpSp>
            <p:nvGrpSpPr>
              <p:cNvPr id="485" name="Google Shape;485;p38"/>
              <p:cNvGrpSpPr/>
              <p:nvPr/>
            </p:nvGrpSpPr>
            <p:grpSpPr>
              <a:xfrm>
                <a:off x="5608702" y="2132055"/>
                <a:ext cx="956079" cy="936392"/>
                <a:chOff x="5194542" y="1480793"/>
                <a:chExt cx="1161418" cy="1137503"/>
              </a:xfrm>
            </p:grpSpPr>
            <p:sp>
              <p:nvSpPr>
                <p:cNvPr id="486" name="Google Shape;486;p38"/>
                <p:cNvSpPr/>
                <p:nvPr/>
              </p:nvSpPr>
              <p:spPr>
                <a:xfrm>
                  <a:off x="5194542" y="1480793"/>
                  <a:ext cx="1161418" cy="1137503"/>
                </a:xfrm>
                <a:custGeom>
                  <a:avLst/>
                  <a:gdLst/>
                  <a:ahLst/>
                  <a:cxnLst/>
                  <a:rect l="l" t="t" r="r" b="b"/>
                  <a:pathLst>
                    <a:path w="15055" h="14745" extrusionOk="0">
                      <a:moveTo>
                        <a:pt x="13806" y="14744"/>
                      </a:moveTo>
                      <a:cubicBezTo>
                        <a:pt x="13697" y="14744"/>
                        <a:pt x="13593" y="14733"/>
                        <a:pt x="13495" y="14704"/>
                      </a:cubicBezTo>
                      <a:lnTo>
                        <a:pt x="10451" y="13870"/>
                      </a:lnTo>
                      <a:cubicBezTo>
                        <a:pt x="9473" y="14342"/>
                        <a:pt x="8379" y="14589"/>
                        <a:pt x="7292" y="14589"/>
                      </a:cubicBezTo>
                      <a:cubicBezTo>
                        <a:pt x="3275" y="14589"/>
                        <a:pt x="0" y="11315"/>
                        <a:pt x="0" y="7292"/>
                      </a:cubicBezTo>
                      <a:cubicBezTo>
                        <a:pt x="0" y="3269"/>
                        <a:pt x="3275" y="1"/>
                        <a:pt x="7292" y="1"/>
                      </a:cubicBezTo>
                      <a:cubicBezTo>
                        <a:pt x="11314" y="1"/>
                        <a:pt x="14589" y="3275"/>
                        <a:pt x="14589" y="7292"/>
                      </a:cubicBezTo>
                      <a:cubicBezTo>
                        <a:pt x="14589" y="8437"/>
                        <a:pt x="14313" y="9577"/>
                        <a:pt x="13806" y="10589"/>
                      </a:cubicBezTo>
                      <a:lnTo>
                        <a:pt x="14882" y="13122"/>
                      </a:lnTo>
                      <a:cubicBezTo>
                        <a:pt x="15055" y="13530"/>
                        <a:pt x="14986" y="14014"/>
                        <a:pt x="14687" y="14353"/>
                      </a:cubicBezTo>
                      <a:cubicBezTo>
                        <a:pt x="14456" y="14601"/>
                        <a:pt x="14140" y="14744"/>
                        <a:pt x="13806" y="14744"/>
                      </a:cubicBezTo>
                      <a:close/>
                      <a:moveTo>
                        <a:pt x="10445" y="13749"/>
                      </a:moveTo>
                      <a:lnTo>
                        <a:pt x="13524" y="14595"/>
                      </a:lnTo>
                      <a:cubicBezTo>
                        <a:pt x="13616" y="14624"/>
                        <a:pt x="13708" y="14629"/>
                        <a:pt x="13806" y="14629"/>
                      </a:cubicBezTo>
                      <a:cubicBezTo>
                        <a:pt x="14105" y="14629"/>
                        <a:pt x="14399" y="14503"/>
                        <a:pt x="14600" y="14273"/>
                      </a:cubicBezTo>
                      <a:cubicBezTo>
                        <a:pt x="14871" y="13968"/>
                        <a:pt x="14940" y="13530"/>
                        <a:pt x="14784" y="13156"/>
                      </a:cubicBezTo>
                      <a:lnTo>
                        <a:pt x="13680" y="10572"/>
                      </a:lnTo>
                      <a:lnTo>
                        <a:pt x="13697" y="10555"/>
                      </a:lnTo>
                      <a:cubicBezTo>
                        <a:pt x="14209" y="9548"/>
                        <a:pt x="14479" y="8414"/>
                        <a:pt x="14479" y="7286"/>
                      </a:cubicBezTo>
                      <a:cubicBezTo>
                        <a:pt x="14479" y="3333"/>
                        <a:pt x="11257" y="110"/>
                        <a:pt x="7297" y="110"/>
                      </a:cubicBezTo>
                      <a:cubicBezTo>
                        <a:pt x="3344" y="110"/>
                        <a:pt x="121" y="3333"/>
                        <a:pt x="121" y="7286"/>
                      </a:cubicBezTo>
                      <a:cubicBezTo>
                        <a:pt x="121" y="11245"/>
                        <a:pt x="3344" y="14468"/>
                        <a:pt x="7297" y="14468"/>
                      </a:cubicBezTo>
                      <a:cubicBezTo>
                        <a:pt x="8379" y="14468"/>
                        <a:pt x="9455" y="14215"/>
                        <a:pt x="10428" y="13749"/>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8"/>
                <p:cNvSpPr/>
                <p:nvPr/>
              </p:nvSpPr>
              <p:spPr>
                <a:xfrm>
                  <a:off x="5285576" y="1571827"/>
                  <a:ext cx="974110" cy="956752"/>
                </a:xfrm>
                <a:custGeom>
                  <a:avLst/>
                  <a:gdLst/>
                  <a:ahLst/>
                  <a:cxnLst/>
                  <a:rect l="l" t="t" r="r" b="b"/>
                  <a:pathLst>
                    <a:path w="12627" h="12402" extrusionOk="0">
                      <a:moveTo>
                        <a:pt x="12626" y="12402"/>
                      </a:moveTo>
                      <a:lnTo>
                        <a:pt x="11320" y="9346"/>
                      </a:lnTo>
                      <a:cubicBezTo>
                        <a:pt x="11907" y="8408"/>
                        <a:pt x="12241" y="7303"/>
                        <a:pt x="12241" y="6123"/>
                      </a:cubicBezTo>
                      <a:cubicBezTo>
                        <a:pt x="12241" y="2740"/>
                        <a:pt x="9501" y="0"/>
                        <a:pt x="6123" y="0"/>
                      </a:cubicBezTo>
                      <a:cubicBezTo>
                        <a:pt x="2739" y="0"/>
                        <a:pt x="0" y="2740"/>
                        <a:pt x="0" y="6123"/>
                      </a:cubicBezTo>
                      <a:cubicBezTo>
                        <a:pt x="0" y="9502"/>
                        <a:pt x="2739" y="12241"/>
                        <a:pt x="6123" y="12241"/>
                      </a:cubicBezTo>
                      <a:cubicBezTo>
                        <a:pt x="7222" y="12241"/>
                        <a:pt x="8258" y="11947"/>
                        <a:pt x="9150" y="1144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8" name="Google Shape;488;p38"/>
              <p:cNvSpPr/>
              <p:nvPr/>
            </p:nvSpPr>
            <p:spPr>
              <a:xfrm>
                <a:off x="5863051" y="2445274"/>
                <a:ext cx="400272" cy="322732"/>
              </a:xfrm>
              <a:custGeom>
                <a:avLst/>
                <a:gdLst/>
                <a:ahLst/>
                <a:cxnLst/>
                <a:rect l="l" t="t" r="r" b="b"/>
                <a:pathLst>
                  <a:path w="6303" h="5082" extrusionOk="0">
                    <a:moveTo>
                      <a:pt x="4489" y="0"/>
                    </a:moveTo>
                    <a:lnTo>
                      <a:pt x="5232" y="0"/>
                    </a:lnTo>
                    <a:cubicBezTo>
                      <a:pt x="5819" y="0"/>
                      <a:pt x="6302" y="484"/>
                      <a:pt x="6302" y="1077"/>
                    </a:cubicBezTo>
                    <a:lnTo>
                      <a:pt x="6302" y="2889"/>
                    </a:lnTo>
                    <a:lnTo>
                      <a:pt x="6302" y="2901"/>
                    </a:lnTo>
                    <a:cubicBezTo>
                      <a:pt x="6302" y="4104"/>
                      <a:pt x="5330" y="5076"/>
                      <a:pt x="4133" y="5076"/>
                    </a:cubicBezTo>
                    <a:lnTo>
                      <a:pt x="3425" y="5076"/>
                    </a:lnTo>
                    <a:lnTo>
                      <a:pt x="3425" y="4104"/>
                    </a:lnTo>
                    <a:cubicBezTo>
                      <a:pt x="4196" y="4104"/>
                      <a:pt x="4432" y="3425"/>
                      <a:pt x="4495" y="2878"/>
                    </a:cubicBezTo>
                    <a:lnTo>
                      <a:pt x="4495" y="2878"/>
                    </a:lnTo>
                    <a:cubicBezTo>
                      <a:pt x="3908" y="2878"/>
                      <a:pt x="3425" y="2400"/>
                      <a:pt x="3425" y="1807"/>
                    </a:cubicBezTo>
                    <a:lnTo>
                      <a:pt x="3425" y="1077"/>
                    </a:lnTo>
                    <a:cubicBezTo>
                      <a:pt x="3419" y="484"/>
                      <a:pt x="3902" y="0"/>
                      <a:pt x="4489" y="0"/>
                    </a:cubicBezTo>
                    <a:close/>
                    <a:moveTo>
                      <a:pt x="1077" y="2889"/>
                    </a:moveTo>
                    <a:lnTo>
                      <a:pt x="1077" y="2889"/>
                    </a:lnTo>
                    <a:cubicBezTo>
                      <a:pt x="1014" y="3436"/>
                      <a:pt x="778" y="4109"/>
                      <a:pt x="6" y="4109"/>
                    </a:cubicBezTo>
                    <a:lnTo>
                      <a:pt x="6" y="5082"/>
                    </a:lnTo>
                    <a:lnTo>
                      <a:pt x="714" y="5082"/>
                    </a:lnTo>
                    <a:cubicBezTo>
                      <a:pt x="1917" y="5082"/>
                      <a:pt x="2884" y="4109"/>
                      <a:pt x="2884" y="2907"/>
                    </a:cubicBezTo>
                    <a:lnTo>
                      <a:pt x="2884" y="2895"/>
                    </a:lnTo>
                    <a:lnTo>
                      <a:pt x="2884" y="1077"/>
                    </a:lnTo>
                    <a:cubicBezTo>
                      <a:pt x="2884" y="484"/>
                      <a:pt x="2406" y="0"/>
                      <a:pt x="1813" y="0"/>
                    </a:cubicBezTo>
                    <a:lnTo>
                      <a:pt x="1071" y="0"/>
                    </a:lnTo>
                    <a:cubicBezTo>
                      <a:pt x="484" y="0"/>
                      <a:pt x="1" y="484"/>
                      <a:pt x="1" y="1077"/>
                    </a:cubicBezTo>
                    <a:lnTo>
                      <a:pt x="1" y="1813"/>
                    </a:lnTo>
                    <a:cubicBezTo>
                      <a:pt x="6" y="2406"/>
                      <a:pt x="490" y="2889"/>
                      <a:pt x="1077" y="288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9" name="Google Shape;489;p38"/>
            <p:cNvGrpSpPr/>
            <p:nvPr/>
          </p:nvGrpSpPr>
          <p:grpSpPr>
            <a:xfrm>
              <a:off x="6420935" y="3158641"/>
              <a:ext cx="655117" cy="641505"/>
              <a:chOff x="6224520" y="2766314"/>
              <a:chExt cx="953591" cy="933778"/>
            </a:xfrm>
          </p:grpSpPr>
          <p:sp>
            <p:nvSpPr>
              <p:cNvPr id="490" name="Google Shape;490;p38"/>
              <p:cNvSpPr/>
              <p:nvPr/>
            </p:nvSpPr>
            <p:spPr>
              <a:xfrm>
                <a:off x="6224520" y="2766314"/>
                <a:ext cx="953591" cy="933778"/>
              </a:xfrm>
              <a:custGeom>
                <a:avLst/>
                <a:gdLst/>
                <a:ahLst/>
                <a:cxnLst/>
                <a:rect l="l" t="t" r="r" b="b"/>
                <a:pathLst>
                  <a:path w="15016" h="14704" extrusionOk="0">
                    <a:moveTo>
                      <a:pt x="369" y="14301"/>
                    </a:moveTo>
                    <a:cubicBezTo>
                      <a:pt x="76" y="13962"/>
                      <a:pt x="1" y="13490"/>
                      <a:pt x="174" y="13075"/>
                    </a:cubicBezTo>
                    <a:lnTo>
                      <a:pt x="1255" y="10549"/>
                    </a:lnTo>
                    <a:cubicBezTo>
                      <a:pt x="743" y="9536"/>
                      <a:pt x="473" y="8408"/>
                      <a:pt x="473" y="7269"/>
                    </a:cubicBezTo>
                    <a:cubicBezTo>
                      <a:pt x="473" y="3263"/>
                      <a:pt x="3730" y="0"/>
                      <a:pt x="7741" y="0"/>
                    </a:cubicBezTo>
                    <a:cubicBezTo>
                      <a:pt x="11758" y="0"/>
                      <a:pt x="15015" y="3258"/>
                      <a:pt x="15015" y="7269"/>
                    </a:cubicBezTo>
                    <a:cubicBezTo>
                      <a:pt x="15015" y="11280"/>
                      <a:pt x="11758" y="14543"/>
                      <a:pt x="7741" y="14543"/>
                    </a:cubicBezTo>
                    <a:cubicBezTo>
                      <a:pt x="6659" y="14543"/>
                      <a:pt x="5572" y="14290"/>
                      <a:pt x="4593" y="13823"/>
                    </a:cubicBezTo>
                    <a:lnTo>
                      <a:pt x="1566" y="14658"/>
                    </a:lnTo>
                    <a:cubicBezTo>
                      <a:pt x="1463" y="14687"/>
                      <a:pt x="1353" y="14704"/>
                      <a:pt x="1255" y="14704"/>
                    </a:cubicBezTo>
                    <a:cubicBezTo>
                      <a:pt x="910" y="14698"/>
                      <a:pt x="588" y="14554"/>
                      <a:pt x="369" y="14301"/>
                    </a:cubicBezTo>
                    <a:close/>
                    <a:moveTo>
                      <a:pt x="4616" y="13708"/>
                    </a:moveTo>
                    <a:cubicBezTo>
                      <a:pt x="5577" y="14180"/>
                      <a:pt x="6659" y="14428"/>
                      <a:pt x="7735" y="14428"/>
                    </a:cubicBezTo>
                    <a:cubicBezTo>
                      <a:pt x="11683" y="14428"/>
                      <a:pt x="14894" y="11222"/>
                      <a:pt x="14894" y="7274"/>
                    </a:cubicBezTo>
                    <a:cubicBezTo>
                      <a:pt x="14894" y="3321"/>
                      <a:pt x="11683" y="115"/>
                      <a:pt x="7735" y="115"/>
                    </a:cubicBezTo>
                    <a:cubicBezTo>
                      <a:pt x="3788" y="115"/>
                      <a:pt x="576" y="3321"/>
                      <a:pt x="576" y="7274"/>
                    </a:cubicBezTo>
                    <a:cubicBezTo>
                      <a:pt x="576" y="8402"/>
                      <a:pt x="853" y="9525"/>
                      <a:pt x="1365" y="10526"/>
                    </a:cubicBezTo>
                    <a:lnTo>
                      <a:pt x="1376" y="10543"/>
                    </a:lnTo>
                    <a:lnTo>
                      <a:pt x="283" y="13116"/>
                    </a:lnTo>
                    <a:cubicBezTo>
                      <a:pt x="128" y="13490"/>
                      <a:pt x="197" y="13921"/>
                      <a:pt x="461" y="14221"/>
                    </a:cubicBezTo>
                    <a:cubicBezTo>
                      <a:pt x="663" y="14451"/>
                      <a:pt x="950" y="14583"/>
                      <a:pt x="1255" y="14583"/>
                    </a:cubicBezTo>
                    <a:cubicBezTo>
                      <a:pt x="1348" y="14583"/>
                      <a:pt x="1440" y="14566"/>
                      <a:pt x="1537" y="14543"/>
                    </a:cubicBezTo>
                    <a:lnTo>
                      <a:pt x="4605" y="13697"/>
                    </a:ln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8"/>
              <p:cNvSpPr/>
              <p:nvPr/>
            </p:nvSpPr>
            <p:spPr>
              <a:xfrm>
                <a:off x="6303841" y="2840110"/>
                <a:ext cx="799337" cy="785430"/>
              </a:xfrm>
              <a:custGeom>
                <a:avLst/>
                <a:gdLst/>
                <a:ahLst/>
                <a:cxnLst/>
                <a:rect l="l" t="t" r="r" b="b"/>
                <a:pathLst>
                  <a:path w="12587" h="12368" extrusionOk="0">
                    <a:moveTo>
                      <a:pt x="1" y="12368"/>
                    </a:moveTo>
                    <a:lnTo>
                      <a:pt x="1301" y="9318"/>
                    </a:lnTo>
                    <a:cubicBezTo>
                      <a:pt x="720" y="8386"/>
                      <a:pt x="386" y="7281"/>
                      <a:pt x="386" y="6101"/>
                    </a:cubicBezTo>
                    <a:cubicBezTo>
                      <a:pt x="386" y="2729"/>
                      <a:pt x="3120" y="1"/>
                      <a:pt x="6486" y="1"/>
                    </a:cubicBezTo>
                    <a:cubicBezTo>
                      <a:pt x="9853" y="1"/>
                      <a:pt x="12587" y="2734"/>
                      <a:pt x="12587" y="6101"/>
                    </a:cubicBezTo>
                    <a:cubicBezTo>
                      <a:pt x="12587" y="9468"/>
                      <a:pt x="9853" y="12201"/>
                      <a:pt x="6486" y="12201"/>
                    </a:cubicBezTo>
                    <a:cubicBezTo>
                      <a:pt x="5387" y="12201"/>
                      <a:pt x="4357" y="11913"/>
                      <a:pt x="3471" y="1140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8"/>
              <p:cNvSpPr/>
              <p:nvPr/>
            </p:nvSpPr>
            <p:spPr>
              <a:xfrm>
                <a:off x="6515131" y="3091917"/>
                <a:ext cx="398367" cy="321335"/>
              </a:xfrm>
              <a:custGeom>
                <a:avLst/>
                <a:gdLst/>
                <a:ahLst/>
                <a:cxnLst/>
                <a:rect l="l" t="t" r="r" b="b"/>
                <a:pathLst>
                  <a:path w="6273" h="5060" extrusionOk="0">
                    <a:moveTo>
                      <a:pt x="4472" y="1"/>
                    </a:moveTo>
                    <a:lnTo>
                      <a:pt x="5208" y="1"/>
                    </a:lnTo>
                    <a:cubicBezTo>
                      <a:pt x="5801" y="1"/>
                      <a:pt x="6273" y="479"/>
                      <a:pt x="6273" y="1066"/>
                    </a:cubicBezTo>
                    <a:lnTo>
                      <a:pt x="6273" y="2873"/>
                    </a:lnTo>
                    <a:lnTo>
                      <a:pt x="6273" y="2884"/>
                    </a:lnTo>
                    <a:cubicBezTo>
                      <a:pt x="6273" y="4087"/>
                      <a:pt x="5306" y="5059"/>
                      <a:pt x="4109" y="5059"/>
                    </a:cubicBezTo>
                    <a:lnTo>
                      <a:pt x="3407" y="5059"/>
                    </a:lnTo>
                    <a:lnTo>
                      <a:pt x="3407" y="4093"/>
                    </a:lnTo>
                    <a:cubicBezTo>
                      <a:pt x="4167" y="4093"/>
                      <a:pt x="4402" y="3419"/>
                      <a:pt x="4472" y="2878"/>
                    </a:cubicBezTo>
                    <a:lnTo>
                      <a:pt x="4472" y="2878"/>
                    </a:lnTo>
                    <a:cubicBezTo>
                      <a:pt x="3879" y="2878"/>
                      <a:pt x="3407" y="2406"/>
                      <a:pt x="3407" y="1814"/>
                    </a:cubicBezTo>
                    <a:lnTo>
                      <a:pt x="3407" y="1071"/>
                    </a:lnTo>
                    <a:cubicBezTo>
                      <a:pt x="3407" y="484"/>
                      <a:pt x="3879" y="1"/>
                      <a:pt x="4472" y="1"/>
                    </a:cubicBezTo>
                    <a:close/>
                    <a:moveTo>
                      <a:pt x="1065" y="2878"/>
                    </a:moveTo>
                    <a:lnTo>
                      <a:pt x="1065" y="2878"/>
                    </a:lnTo>
                    <a:cubicBezTo>
                      <a:pt x="1001" y="3425"/>
                      <a:pt x="765" y="4093"/>
                      <a:pt x="0" y="4093"/>
                    </a:cubicBezTo>
                    <a:lnTo>
                      <a:pt x="0" y="5059"/>
                    </a:lnTo>
                    <a:lnTo>
                      <a:pt x="708" y="5059"/>
                    </a:lnTo>
                    <a:cubicBezTo>
                      <a:pt x="1911" y="5059"/>
                      <a:pt x="2877" y="4087"/>
                      <a:pt x="2877" y="2884"/>
                    </a:cubicBezTo>
                    <a:lnTo>
                      <a:pt x="2877" y="2873"/>
                    </a:lnTo>
                    <a:lnTo>
                      <a:pt x="2877" y="1066"/>
                    </a:lnTo>
                    <a:cubicBezTo>
                      <a:pt x="2877" y="473"/>
                      <a:pt x="2406" y="1"/>
                      <a:pt x="1813" y="1"/>
                    </a:cubicBezTo>
                    <a:lnTo>
                      <a:pt x="1076" y="1"/>
                    </a:lnTo>
                    <a:cubicBezTo>
                      <a:pt x="483" y="1"/>
                      <a:pt x="12" y="473"/>
                      <a:pt x="12" y="1066"/>
                    </a:cubicBezTo>
                    <a:lnTo>
                      <a:pt x="12" y="1808"/>
                    </a:lnTo>
                    <a:cubicBezTo>
                      <a:pt x="0" y="2395"/>
                      <a:pt x="483" y="2878"/>
                      <a:pt x="1065" y="287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3" name="Google Shape;493;p38"/>
            <p:cNvGrpSpPr/>
            <p:nvPr/>
          </p:nvGrpSpPr>
          <p:grpSpPr>
            <a:xfrm>
              <a:off x="6699330" y="2455550"/>
              <a:ext cx="791157" cy="791109"/>
              <a:chOff x="6746427" y="1893210"/>
              <a:chExt cx="1058120" cy="1058057"/>
            </a:xfrm>
          </p:grpSpPr>
          <p:sp>
            <p:nvSpPr>
              <p:cNvPr id="494" name="Google Shape;494;p38"/>
              <p:cNvSpPr/>
              <p:nvPr/>
            </p:nvSpPr>
            <p:spPr>
              <a:xfrm>
                <a:off x="6836735" y="1983455"/>
                <a:ext cx="877131" cy="877195"/>
              </a:xfrm>
              <a:custGeom>
                <a:avLst/>
                <a:gdLst/>
                <a:ahLst/>
                <a:cxnLst/>
                <a:rect l="l" t="t" r="r" b="b"/>
                <a:pathLst>
                  <a:path w="13812" h="13813" extrusionOk="0">
                    <a:moveTo>
                      <a:pt x="13812" y="6906"/>
                    </a:moveTo>
                    <a:cubicBezTo>
                      <a:pt x="13812" y="10722"/>
                      <a:pt x="10722" y="13812"/>
                      <a:pt x="6906" y="13812"/>
                    </a:cubicBezTo>
                    <a:cubicBezTo>
                      <a:pt x="3096" y="13812"/>
                      <a:pt x="0" y="10722"/>
                      <a:pt x="0" y="6906"/>
                    </a:cubicBezTo>
                    <a:cubicBezTo>
                      <a:pt x="0" y="3097"/>
                      <a:pt x="3096" y="1"/>
                      <a:pt x="6906" y="1"/>
                    </a:cubicBezTo>
                    <a:cubicBezTo>
                      <a:pt x="10722" y="1"/>
                      <a:pt x="13812" y="3097"/>
                      <a:pt x="13812" y="69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8"/>
              <p:cNvSpPr/>
              <p:nvPr/>
            </p:nvSpPr>
            <p:spPr>
              <a:xfrm>
                <a:off x="6746427" y="1893210"/>
                <a:ext cx="1058120" cy="1058057"/>
              </a:xfrm>
              <a:custGeom>
                <a:avLst/>
                <a:gdLst/>
                <a:ahLst/>
                <a:cxnLst/>
                <a:rect l="l" t="t" r="r" b="b"/>
                <a:pathLst>
                  <a:path w="16662" h="16661" extrusionOk="0">
                    <a:moveTo>
                      <a:pt x="8328" y="16660"/>
                    </a:moveTo>
                    <a:cubicBezTo>
                      <a:pt x="3736" y="16660"/>
                      <a:pt x="1" y="12925"/>
                      <a:pt x="1" y="8333"/>
                    </a:cubicBezTo>
                    <a:cubicBezTo>
                      <a:pt x="1" y="3735"/>
                      <a:pt x="3730" y="0"/>
                      <a:pt x="8328" y="0"/>
                    </a:cubicBezTo>
                    <a:cubicBezTo>
                      <a:pt x="12926" y="0"/>
                      <a:pt x="16661" y="3741"/>
                      <a:pt x="16661" y="8333"/>
                    </a:cubicBezTo>
                    <a:cubicBezTo>
                      <a:pt x="16661" y="12920"/>
                      <a:pt x="12920" y="16660"/>
                      <a:pt x="8328" y="16660"/>
                    </a:cubicBezTo>
                    <a:close/>
                    <a:moveTo>
                      <a:pt x="8328" y="115"/>
                    </a:moveTo>
                    <a:cubicBezTo>
                      <a:pt x="3799" y="115"/>
                      <a:pt x="110" y="3804"/>
                      <a:pt x="110" y="8339"/>
                    </a:cubicBezTo>
                    <a:cubicBezTo>
                      <a:pt x="110" y="12868"/>
                      <a:pt x="3799" y="16562"/>
                      <a:pt x="8328" y="16562"/>
                    </a:cubicBezTo>
                    <a:cubicBezTo>
                      <a:pt x="12863" y="16562"/>
                      <a:pt x="16552" y="12868"/>
                      <a:pt x="16552" y="8339"/>
                    </a:cubicBezTo>
                    <a:cubicBezTo>
                      <a:pt x="16552" y="3804"/>
                      <a:pt x="12863" y="115"/>
                      <a:pt x="8328" y="115"/>
                    </a:cubicBez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8"/>
              <p:cNvSpPr/>
              <p:nvPr/>
            </p:nvSpPr>
            <p:spPr>
              <a:xfrm>
                <a:off x="6996775" y="2145717"/>
                <a:ext cx="557383" cy="607489"/>
              </a:xfrm>
              <a:custGeom>
                <a:avLst/>
                <a:gdLst/>
                <a:ahLst/>
                <a:cxnLst/>
                <a:rect l="l" t="t" r="r" b="b"/>
                <a:pathLst>
                  <a:path w="8777" h="9566" extrusionOk="0">
                    <a:moveTo>
                      <a:pt x="8196" y="6302"/>
                    </a:moveTo>
                    <a:lnTo>
                      <a:pt x="8196" y="3149"/>
                    </a:lnTo>
                    <a:cubicBezTo>
                      <a:pt x="8524" y="3068"/>
                      <a:pt x="8777" y="2775"/>
                      <a:pt x="8777" y="2412"/>
                    </a:cubicBezTo>
                    <a:cubicBezTo>
                      <a:pt x="8777" y="1998"/>
                      <a:pt x="8437" y="1658"/>
                      <a:pt x="8023" y="1658"/>
                    </a:cubicBezTo>
                    <a:cubicBezTo>
                      <a:pt x="7793" y="1658"/>
                      <a:pt x="7580" y="1767"/>
                      <a:pt x="7448" y="1929"/>
                    </a:cubicBezTo>
                    <a:lnTo>
                      <a:pt x="5146" y="789"/>
                    </a:lnTo>
                    <a:lnTo>
                      <a:pt x="5146" y="760"/>
                    </a:lnTo>
                    <a:cubicBezTo>
                      <a:pt x="5146" y="340"/>
                      <a:pt x="4806" y="1"/>
                      <a:pt x="4386" y="1"/>
                    </a:cubicBezTo>
                    <a:cubicBezTo>
                      <a:pt x="3972" y="1"/>
                      <a:pt x="3632" y="340"/>
                      <a:pt x="3632" y="760"/>
                    </a:cubicBezTo>
                    <a:lnTo>
                      <a:pt x="3632" y="789"/>
                    </a:lnTo>
                    <a:lnTo>
                      <a:pt x="1330" y="1929"/>
                    </a:lnTo>
                    <a:cubicBezTo>
                      <a:pt x="1192" y="1767"/>
                      <a:pt x="985" y="1658"/>
                      <a:pt x="755" y="1658"/>
                    </a:cubicBezTo>
                    <a:cubicBezTo>
                      <a:pt x="340" y="1658"/>
                      <a:pt x="1" y="1998"/>
                      <a:pt x="1" y="2412"/>
                    </a:cubicBezTo>
                    <a:cubicBezTo>
                      <a:pt x="1" y="2775"/>
                      <a:pt x="243" y="3068"/>
                      <a:pt x="582" y="3149"/>
                    </a:cubicBezTo>
                    <a:lnTo>
                      <a:pt x="582" y="6302"/>
                    </a:lnTo>
                    <a:cubicBezTo>
                      <a:pt x="254" y="6383"/>
                      <a:pt x="1" y="6676"/>
                      <a:pt x="1" y="7039"/>
                    </a:cubicBezTo>
                    <a:cubicBezTo>
                      <a:pt x="1" y="7453"/>
                      <a:pt x="340" y="7793"/>
                      <a:pt x="755" y="7793"/>
                    </a:cubicBezTo>
                    <a:cubicBezTo>
                      <a:pt x="1037" y="7793"/>
                      <a:pt x="1290" y="7637"/>
                      <a:pt x="1411" y="7407"/>
                    </a:cubicBezTo>
                    <a:lnTo>
                      <a:pt x="3684" y="8535"/>
                    </a:lnTo>
                    <a:cubicBezTo>
                      <a:pt x="3649" y="8621"/>
                      <a:pt x="3632" y="8713"/>
                      <a:pt x="3632" y="8806"/>
                    </a:cubicBezTo>
                    <a:cubicBezTo>
                      <a:pt x="3632" y="9226"/>
                      <a:pt x="3972" y="9565"/>
                      <a:pt x="4386" y="9565"/>
                    </a:cubicBezTo>
                    <a:cubicBezTo>
                      <a:pt x="4806" y="9565"/>
                      <a:pt x="5146" y="9226"/>
                      <a:pt x="5146" y="8806"/>
                    </a:cubicBezTo>
                    <a:cubicBezTo>
                      <a:pt x="5146" y="8713"/>
                      <a:pt x="5123" y="8621"/>
                      <a:pt x="5094" y="8535"/>
                    </a:cubicBezTo>
                    <a:lnTo>
                      <a:pt x="7367" y="7407"/>
                    </a:lnTo>
                    <a:cubicBezTo>
                      <a:pt x="7494" y="7637"/>
                      <a:pt x="7741" y="7793"/>
                      <a:pt x="8023" y="7793"/>
                    </a:cubicBezTo>
                    <a:cubicBezTo>
                      <a:pt x="8437" y="7793"/>
                      <a:pt x="8777" y="7453"/>
                      <a:pt x="8777" y="7039"/>
                    </a:cubicBezTo>
                    <a:cubicBezTo>
                      <a:pt x="8771" y="6688"/>
                      <a:pt x="8524" y="6383"/>
                      <a:pt x="8196" y="6302"/>
                    </a:cubicBezTo>
                    <a:close/>
                    <a:moveTo>
                      <a:pt x="1221" y="6446"/>
                    </a:moveTo>
                    <a:cubicBezTo>
                      <a:pt x="1135" y="6383"/>
                      <a:pt x="1037" y="6331"/>
                      <a:pt x="927" y="6302"/>
                    </a:cubicBezTo>
                    <a:lnTo>
                      <a:pt x="927" y="3149"/>
                    </a:lnTo>
                    <a:cubicBezTo>
                      <a:pt x="1089" y="3108"/>
                      <a:pt x="1232" y="3016"/>
                      <a:pt x="1330" y="2895"/>
                    </a:cubicBezTo>
                    <a:lnTo>
                      <a:pt x="3638" y="4041"/>
                    </a:lnTo>
                    <a:cubicBezTo>
                      <a:pt x="3632" y="4081"/>
                      <a:pt x="3626" y="4133"/>
                      <a:pt x="3626" y="4173"/>
                    </a:cubicBezTo>
                    <a:cubicBezTo>
                      <a:pt x="3626" y="4535"/>
                      <a:pt x="3868" y="4829"/>
                      <a:pt x="4208" y="4910"/>
                    </a:cubicBezTo>
                    <a:lnTo>
                      <a:pt x="4208" y="4967"/>
                    </a:lnTo>
                    <a:close/>
                    <a:moveTo>
                      <a:pt x="4559" y="4915"/>
                    </a:moveTo>
                    <a:cubicBezTo>
                      <a:pt x="4892" y="4835"/>
                      <a:pt x="5134" y="4541"/>
                      <a:pt x="5134" y="4184"/>
                    </a:cubicBezTo>
                    <a:cubicBezTo>
                      <a:pt x="5134" y="4133"/>
                      <a:pt x="5128" y="4087"/>
                      <a:pt x="5123" y="4046"/>
                    </a:cubicBezTo>
                    <a:lnTo>
                      <a:pt x="7430" y="2901"/>
                    </a:lnTo>
                    <a:cubicBezTo>
                      <a:pt x="7534" y="3022"/>
                      <a:pt x="7678" y="3108"/>
                      <a:pt x="7833" y="3154"/>
                    </a:cubicBezTo>
                    <a:lnTo>
                      <a:pt x="7833" y="6314"/>
                    </a:lnTo>
                    <a:cubicBezTo>
                      <a:pt x="7724" y="6343"/>
                      <a:pt x="7626" y="6389"/>
                      <a:pt x="7540" y="6458"/>
                    </a:cubicBezTo>
                    <a:lnTo>
                      <a:pt x="4553" y="4973"/>
                    </a:lnTo>
                    <a:lnTo>
                      <a:pt x="4553" y="4915"/>
                    </a:lnTo>
                    <a:close/>
                    <a:moveTo>
                      <a:pt x="7281" y="2239"/>
                    </a:moveTo>
                    <a:cubicBezTo>
                      <a:pt x="7263" y="2297"/>
                      <a:pt x="7258" y="2349"/>
                      <a:pt x="7258" y="2412"/>
                    </a:cubicBezTo>
                    <a:cubicBezTo>
                      <a:pt x="7258" y="2470"/>
                      <a:pt x="7263" y="2527"/>
                      <a:pt x="7281" y="2585"/>
                    </a:cubicBezTo>
                    <a:lnTo>
                      <a:pt x="4985" y="3724"/>
                    </a:lnTo>
                    <a:cubicBezTo>
                      <a:pt x="4887" y="3586"/>
                      <a:pt x="4731" y="3494"/>
                      <a:pt x="4559" y="3448"/>
                    </a:cubicBezTo>
                    <a:lnTo>
                      <a:pt x="4559" y="1491"/>
                    </a:lnTo>
                    <a:cubicBezTo>
                      <a:pt x="4772" y="1439"/>
                      <a:pt x="4933" y="1313"/>
                      <a:pt x="5042" y="1134"/>
                    </a:cubicBezTo>
                    <a:close/>
                    <a:moveTo>
                      <a:pt x="3736" y="1134"/>
                    </a:moveTo>
                    <a:cubicBezTo>
                      <a:pt x="3834" y="1313"/>
                      <a:pt x="4006" y="1439"/>
                      <a:pt x="4213" y="1491"/>
                    </a:cubicBezTo>
                    <a:lnTo>
                      <a:pt x="4213" y="3448"/>
                    </a:lnTo>
                    <a:cubicBezTo>
                      <a:pt x="4041" y="3494"/>
                      <a:pt x="3897" y="3586"/>
                      <a:pt x="3793" y="3724"/>
                    </a:cubicBezTo>
                    <a:lnTo>
                      <a:pt x="1497" y="2579"/>
                    </a:lnTo>
                    <a:cubicBezTo>
                      <a:pt x="1509" y="2521"/>
                      <a:pt x="1520" y="2470"/>
                      <a:pt x="1520" y="2406"/>
                    </a:cubicBezTo>
                    <a:cubicBezTo>
                      <a:pt x="1520" y="2349"/>
                      <a:pt x="1509" y="2291"/>
                      <a:pt x="1497" y="2234"/>
                    </a:cubicBezTo>
                    <a:close/>
                    <a:moveTo>
                      <a:pt x="1445" y="6728"/>
                    </a:moveTo>
                    <a:lnTo>
                      <a:pt x="4213" y="5353"/>
                    </a:lnTo>
                    <a:lnTo>
                      <a:pt x="4213" y="8069"/>
                    </a:lnTo>
                    <a:cubicBezTo>
                      <a:pt x="4093" y="8092"/>
                      <a:pt x="3983" y="8155"/>
                      <a:pt x="3891" y="8230"/>
                    </a:cubicBezTo>
                    <a:lnTo>
                      <a:pt x="1509" y="7050"/>
                    </a:lnTo>
                    <a:lnTo>
                      <a:pt x="1509" y="7033"/>
                    </a:lnTo>
                    <a:cubicBezTo>
                      <a:pt x="1509" y="6930"/>
                      <a:pt x="1491" y="6820"/>
                      <a:pt x="1445" y="6728"/>
                    </a:cubicBezTo>
                    <a:close/>
                    <a:moveTo>
                      <a:pt x="4887" y="8242"/>
                    </a:moveTo>
                    <a:cubicBezTo>
                      <a:pt x="4789" y="8161"/>
                      <a:pt x="4685" y="8103"/>
                      <a:pt x="4559" y="8075"/>
                    </a:cubicBezTo>
                    <a:lnTo>
                      <a:pt x="4559" y="5353"/>
                    </a:lnTo>
                    <a:lnTo>
                      <a:pt x="7333" y="6728"/>
                    </a:lnTo>
                    <a:cubicBezTo>
                      <a:pt x="7286" y="6820"/>
                      <a:pt x="7263" y="6924"/>
                      <a:pt x="7263" y="7039"/>
                    </a:cubicBezTo>
                    <a:lnTo>
                      <a:pt x="7263" y="7062"/>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97" name="Google Shape;497;p38"/>
            <p:cNvSpPr/>
            <p:nvPr/>
          </p:nvSpPr>
          <p:spPr>
            <a:xfrm>
              <a:off x="8399355" y="3558815"/>
              <a:ext cx="337021" cy="271928"/>
            </a:xfrm>
            <a:custGeom>
              <a:avLst/>
              <a:gdLst/>
              <a:ahLst/>
              <a:cxnLst/>
              <a:rect l="l" t="t" r="r" b="b"/>
              <a:pathLst>
                <a:path w="5307" h="4282" fill="none" extrusionOk="0">
                  <a:moveTo>
                    <a:pt x="3782" y="0"/>
                  </a:moveTo>
                  <a:lnTo>
                    <a:pt x="4403" y="0"/>
                  </a:lnTo>
                  <a:cubicBezTo>
                    <a:pt x="4904" y="0"/>
                    <a:pt x="5307" y="403"/>
                    <a:pt x="5307" y="904"/>
                  </a:cubicBezTo>
                  <a:lnTo>
                    <a:pt x="5307" y="2429"/>
                  </a:lnTo>
                  <a:lnTo>
                    <a:pt x="5307" y="2440"/>
                  </a:lnTo>
                  <a:cubicBezTo>
                    <a:pt x="5307" y="3453"/>
                    <a:pt x="4484" y="4276"/>
                    <a:pt x="3471" y="4276"/>
                  </a:cubicBezTo>
                  <a:lnTo>
                    <a:pt x="2872" y="4276"/>
                  </a:lnTo>
                  <a:lnTo>
                    <a:pt x="2872" y="3453"/>
                  </a:lnTo>
                  <a:cubicBezTo>
                    <a:pt x="3523" y="3453"/>
                    <a:pt x="3724" y="2889"/>
                    <a:pt x="3770" y="2429"/>
                  </a:cubicBezTo>
                  <a:lnTo>
                    <a:pt x="3770" y="2429"/>
                  </a:lnTo>
                  <a:cubicBezTo>
                    <a:pt x="3275" y="2429"/>
                    <a:pt x="2872" y="2026"/>
                    <a:pt x="2872" y="1525"/>
                  </a:cubicBezTo>
                  <a:lnTo>
                    <a:pt x="2872" y="904"/>
                  </a:lnTo>
                  <a:cubicBezTo>
                    <a:pt x="2878" y="403"/>
                    <a:pt x="3281" y="0"/>
                    <a:pt x="3782" y="0"/>
                  </a:cubicBezTo>
                  <a:close/>
                  <a:moveTo>
                    <a:pt x="910" y="2434"/>
                  </a:moveTo>
                  <a:lnTo>
                    <a:pt x="910" y="2434"/>
                  </a:lnTo>
                  <a:cubicBezTo>
                    <a:pt x="852" y="2895"/>
                    <a:pt x="651" y="3459"/>
                    <a:pt x="12" y="3459"/>
                  </a:cubicBezTo>
                  <a:lnTo>
                    <a:pt x="12" y="4282"/>
                  </a:lnTo>
                  <a:lnTo>
                    <a:pt x="605" y="4282"/>
                  </a:lnTo>
                  <a:cubicBezTo>
                    <a:pt x="1624" y="4282"/>
                    <a:pt x="2441" y="3459"/>
                    <a:pt x="2441" y="2446"/>
                  </a:cubicBezTo>
                  <a:lnTo>
                    <a:pt x="2441" y="2434"/>
                  </a:lnTo>
                  <a:lnTo>
                    <a:pt x="2441" y="904"/>
                  </a:lnTo>
                  <a:cubicBezTo>
                    <a:pt x="2441" y="403"/>
                    <a:pt x="2038" y="0"/>
                    <a:pt x="1543" y="0"/>
                  </a:cubicBezTo>
                  <a:lnTo>
                    <a:pt x="916" y="0"/>
                  </a:lnTo>
                  <a:cubicBezTo>
                    <a:pt x="421" y="0"/>
                    <a:pt x="18" y="403"/>
                    <a:pt x="18" y="904"/>
                  </a:cubicBezTo>
                  <a:lnTo>
                    <a:pt x="18" y="1525"/>
                  </a:lnTo>
                  <a:cubicBezTo>
                    <a:pt x="1" y="2026"/>
                    <a:pt x="404" y="2434"/>
                    <a:pt x="910" y="2434"/>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8"/>
            <p:cNvSpPr/>
            <p:nvPr/>
          </p:nvSpPr>
          <p:spPr>
            <a:xfrm>
              <a:off x="6054669" y="4040401"/>
              <a:ext cx="411957" cy="412274"/>
            </a:xfrm>
            <a:custGeom>
              <a:avLst/>
              <a:gdLst/>
              <a:ahLst/>
              <a:cxnLst/>
              <a:rect l="l" t="t" r="r" b="b"/>
              <a:pathLst>
                <a:path w="6487" h="6492" fill="none" extrusionOk="0">
                  <a:moveTo>
                    <a:pt x="6481" y="3033"/>
                  </a:moveTo>
                  <a:cubicBezTo>
                    <a:pt x="6475" y="2930"/>
                    <a:pt x="6418" y="2843"/>
                    <a:pt x="6326" y="2809"/>
                  </a:cubicBezTo>
                  <a:lnTo>
                    <a:pt x="6078" y="2700"/>
                  </a:lnTo>
                  <a:cubicBezTo>
                    <a:pt x="6009" y="2665"/>
                    <a:pt x="5951" y="2607"/>
                    <a:pt x="5928" y="2527"/>
                  </a:cubicBezTo>
                  <a:lnTo>
                    <a:pt x="5928" y="2527"/>
                  </a:lnTo>
                  <a:cubicBezTo>
                    <a:pt x="5905" y="2446"/>
                    <a:pt x="5923" y="2372"/>
                    <a:pt x="5969" y="2302"/>
                  </a:cubicBezTo>
                  <a:lnTo>
                    <a:pt x="6130" y="2090"/>
                  </a:lnTo>
                  <a:cubicBezTo>
                    <a:pt x="6187" y="2009"/>
                    <a:pt x="6199" y="1900"/>
                    <a:pt x="6153" y="1813"/>
                  </a:cubicBezTo>
                  <a:cubicBezTo>
                    <a:pt x="6084" y="1687"/>
                    <a:pt x="6015" y="1566"/>
                    <a:pt x="5940" y="1451"/>
                  </a:cubicBezTo>
                  <a:cubicBezTo>
                    <a:pt x="5882" y="1370"/>
                    <a:pt x="5790" y="1318"/>
                    <a:pt x="5693" y="1336"/>
                  </a:cubicBezTo>
                  <a:lnTo>
                    <a:pt x="5422" y="1364"/>
                  </a:lnTo>
                  <a:cubicBezTo>
                    <a:pt x="5347" y="1370"/>
                    <a:pt x="5267" y="1341"/>
                    <a:pt x="5209" y="1284"/>
                  </a:cubicBezTo>
                  <a:lnTo>
                    <a:pt x="5209" y="1284"/>
                  </a:lnTo>
                  <a:cubicBezTo>
                    <a:pt x="5152" y="1226"/>
                    <a:pt x="5123" y="1146"/>
                    <a:pt x="5129" y="1065"/>
                  </a:cubicBezTo>
                  <a:lnTo>
                    <a:pt x="5157" y="800"/>
                  </a:lnTo>
                  <a:cubicBezTo>
                    <a:pt x="5175" y="697"/>
                    <a:pt x="5123" y="605"/>
                    <a:pt x="5042" y="547"/>
                  </a:cubicBezTo>
                  <a:cubicBezTo>
                    <a:pt x="4927" y="467"/>
                    <a:pt x="4806" y="398"/>
                    <a:pt x="4674" y="340"/>
                  </a:cubicBezTo>
                  <a:cubicBezTo>
                    <a:pt x="4588" y="294"/>
                    <a:pt x="4484" y="306"/>
                    <a:pt x="4403" y="363"/>
                  </a:cubicBezTo>
                  <a:lnTo>
                    <a:pt x="4185" y="518"/>
                  </a:lnTo>
                  <a:cubicBezTo>
                    <a:pt x="4121" y="570"/>
                    <a:pt x="4041" y="582"/>
                    <a:pt x="3960" y="565"/>
                  </a:cubicBezTo>
                  <a:lnTo>
                    <a:pt x="3960" y="565"/>
                  </a:lnTo>
                  <a:cubicBezTo>
                    <a:pt x="3885" y="542"/>
                    <a:pt x="3816" y="490"/>
                    <a:pt x="3788" y="409"/>
                  </a:cubicBezTo>
                  <a:lnTo>
                    <a:pt x="3684" y="167"/>
                  </a:lnTo>
                  <a:cubicBezTo>
                    <a:pt x="3644" y="81"/>
                    <a:pt x="3563" y="18"/>
                    <a:pt x="3460" y="6"/>
                  </a:cubicBezTo>
                  <a:cubicBezTo>
                    <a:pt x="3385" y="1"/>
                    <a:pt x="3316" y="1"/>
                    <a:pt x="3241" y="1"/>
                  </a:cubicBezTo>
                  <a:cubicBezTo>
                    <a:pt x="3172" y="1"/>
                    <a:pt x="3097" y="1"/>
                    <a:pt x="3028" y="6"/>
                  </a:cubicBezTo>
                  <a:cubicBezTo>
                    <a:pt x="2924" y="18"/>
                    <a:pt x="2850" y="75"/>
                    <a:pt x="2804" y="167"/>
                  </a:cubicBezTo>
                  <a:lnTo>
                    <a:pt x="2694" y="409"/>
                  </a:lnTo>
                  <a:cubicBezTo>
                    <a:pt x="2660" y="484"/>
                    <a:pt x="2602" y="542"/>
                    <a:pt x="2522" y="565"/>
                  </a:cubicBezTo>
                  <a:lnTo>
                    <a:pt x="2522" y="565"/>
                  </a:lnTo>
                  <a:cubicBezTo>
                    <a:pt x="2447" y="582"/>
                    <a:pt x="2366" y="570"/>
                    <a:pt x="2303" y="518"/>
                  </a:cubicBezTo>
                  <a:lnTo>
                    <a:pt x="2084" y="363"/>
                  </a:lnTo>
                  <a:cubicBezTo>
                    <a:pt x="2004" y="306"/>
                    <a:pt x="1900" y="288"/>
                    <a:pt x="1814" y="340"/>
                  </a:cubicBezTo>
                  <a:cubicBezTo>
                    <a:pt x="1681" y="403"/>
                    <a:pt x="1561" y="478"/>
                    <a:pt x="1445" y="547"/>
                  </a:cubicBezTo>
                  <a:cubicBezTo>
                    <a:pt x="1365" y="605"/>
                    <a:pt x="1313" y="697"/>
                    <a:pt x="1330" y="800"/>
                  </a:cubicBezTo>
                  <a:lnTo>
                    <a:pt x="1359" y="1065"/>
                  </a:lnTo>
                  <a:cubicBezTo>
                    <a:pt x="1365" y="1146"/>
                    <a:pt x="1336" y="1226"/>
                    <a:pt x="1279" y="1284"/>
                  </a:cubicBezTo>
                  <a:lnTo>
                    <a:pt x="1279" y="1284"/>
                  </a:lnTo>
                  <a:cubicBezTo>
                    <a:pt x="1221" y="1341"/>
                    <a:pt x="1140" y="1370"/>
                    <a:pt x="1066" y="1364"/>
                  </a:cubicBezTo>
                  <a:lnTo>
                    <a:pt x="795" y="1336"/>
                  </a:lnTo>
                  <a:cubicBezTo>
                    <a:pt x="697" y="1318"/>
                    <a:pt x="605" y="1370"/>
                    <a:pt x="548" y="1451"/>
                  </a:cubicBezTo>
                  <a:cubicBezTo>
                    <a:pt x="467" y="1566"/>
                    <a:pt x="392" y="1687"/>
                    <a:pt x="335" y="1813"/>
                  </a:cubicBezTo>
                  <a:cubicBezTo>
                    <a:pt x="294" y="1900"/>
                    <a:pt x="300" y="2009"/>
                    <a:pt x="358" y="2090"/>
                  </a:cubicBezTo>
                  <a:lnTo>
                    <a:pt x="519" y="2302"/>
                  </a:lnTo>
                  <a:cubicBezTo>
                    <a:pt x="565" y="2372"/>
                    <a:pt x="582" y="2446"/>
                    <a:pt x="559" y="2527"/>
                  </a:cubicBezTo>
                  <a:lnTo>
                    <a:pt x="559" y="2527"/>
                  </a:lnTo>
                  <a:cubicBezTo>
                    <a:pt x="536" y="2607"/>
                    <a:pt x="490" y="2671"/>
                    <a:pt x="410" y="2700"/>
                  </a:cubicBezTo>
                  <a:lnTo>
                    <a:pt x="162" y="2809"/>
                  </a:lnTo>
                  <a:cubicBezTo>
                    <a:pt x="76" y="2843"/>
                    <a:pt x="13" y="2930"/>
                    <a:pt x="7" y="3033"/>
                  </a:cubicBezTo>
                  <a:cubicBezTo>
                    <a:pt x="1" y="3102"/>
                    <a:pt x="1" y="3177"/>
                    <a:pt x="1" y="3246"/>
                  </a:cubicBezTo>
                  <a:cubicBezTo>
                    <a:pt x="1" y="3321"/>
                    <a:pt x="1" y="3390"/>
                    <a:pt x="7" y="3465"/>
                  </a:cubicBezTo>
                  <a:cubicBezTo>
                    <a:pt x="13" y="3563"/>
                    <a:pt x="70" y="3643"/>
                    <a:pt x="162" y="3684"/>
                  </a:cubicBezTo>
                  <a:lnTo>
                    <a:pt x="410" y="3793"/>
                  </a:lnTo>
                  <a:cubicBezTo>
                    <a:pt x="479" y="3822"/>
                    <a:pt x="536" y="3885"/>
                    <a:pt x="559" y="3966"/>
                  </a:cubicBezTo>
                  <a:lnTo>
                    <a:pt x="559" y="3966"/>
                  </a:lnTo>
                  <a:cubicBezTo>
                    <a:pt x="582" y="4046"/>
                    <a:pt x="565" y="4127"/>
                    <a:pt x="519" y="4190"/>
                  </a:cubicBezTo>
                  <a:lnTo>
                    <a:pt x="358" y="4403"/>
                  </a:lnTo>
                  <a:cubicBezTo>
                    <a:pt x="300" y="4484"/>
                    <a:pt x="289" y="4593"/>
                    <a:pt x="335" y="4679"/>
                  </a:cubicBezTo>
                  <a:cubicBezTo>
                    <a:pt x="404" y="4806"/>
                    <a:pt x="473" y="4932"/>
                    <a:pt x="548" y="5048"/>
                  </a:cubicBezTo>
                  <a:cubicBezTo>
                    <a:pt x="605" y="5122"/>
                    <a:pt x="697" y="5174"/>
                    <a:pt x="795" y="5163"/>
                  </a:cubicBezTo>
                  <a:lnTo>
                    <a:pt x="1066" y="5134"/>
                  </a:lnTo>
                  <a:cubicBezTo>
                    <a:pt x="1140" y="5122"/>
                    <a:pt x="1221" y="5151"/>
                    <a:pt x="1279" y="5209"/>
                  </a:cubicBezTo>
                  <a:lnTo>
                    <a:pt x="1279" y="5209"/>
                  </a:lnTo>
                  <a:cubicBezTo>
                    <a:pt x="1336" y="5266"/>
                    <a:pt x="1365" y="5347"/>
                    <a:pt x="1359" y="5427"/>
                  </a:cubicBezTo>
                  <a:lnTo>
                    <a:pt x="1330" y="5692"/>
                  </a:lnTo>
                  <a:cubicBezTo>
                    <a:pt x="1313" y="5796"/>
                    <a:pt x="1365" y="5888"/>
                    <a:pt x="1445" y="5945"/>
                  </a:cubicBezTo>
                  <a:cubicBezTo>
                    <a:pt x="1561" y="6026"/>
                    <a:pt x="1681" y="6095"/>
                    <a:pt x="1814" y="6152"/>
                  </a:cubicBezTo>
                  <a:cubicBezTo>
                    <a:pt x="1900" y="6198"/>
                    <a:pt x="2004" y="6187"/>
                    <a:pt x="2084" y="6129"/>
                  </a:cubicBezTo>
                  <a:lnTo>
                    <a:pt x="2303" y="5974"/>
                  </a:lnTo>
                  <a:cubicBezTo>
                    <a:pt x="2366" y="5922"/>
                    <a:pt x="2447" y="5911"/>
                    <a:pt x="2522" y="5928"/>
                  </a:cubicBezTo>
                  <a:lnTo>
                    <a:pt x="2522" y="5928"/>
                  </a:lnTo>
                  <a:cubicBezTo>
                    <a:pt x="2602" y="5951"/>
                    <a:pt x="2665" y="6003"/>
                    <a:pt x="2694" y="6083"/>
                  </a:cubicBezTo>
                  <a:lnTo>
                    <a:pt x="2804" y="6325"/>
                  </a:lnTo>
                  <a:cubicBezTo>
                    <a:pt x="2838" y="6411"/>
                    <a:pt x="2924" y="6475"/>
                    <a:pt x="3028" y="6486"/>
                  </a:cubicBezTo>
                  <a:cubicBezTo>
                    <a:pt x="3097" y="6492"/>
                    <a:pt x="3172" y="6492"/>
                    <a:pt x="3241" y="6492"/>
                  </a:cubicBezTo>
                  <a:cubicBezTo>
                    <a:pt x="3316" y="6492"/>
                    <a:pt x="3385" y="6492"/>
                    <a:pt x="3460" y="6486"/>
                  </a:cubicBezTo>
                  <a:cubicBezTo>
                    <a:pt x="3557" y="6475"/>
                    <a:pt x="3644" y="6417"/>
                    <a:pt x="3684" y="6325"/>
                  </a:cubicBezTo>
                  <a:lnTo>
                    <a:pt x="3788" y="6083"/>
                  </a:lnTo>
                  <a:cubicBezTo>
                    <a:pt x="3828" y="6009"/>
                    <a:pt x="3885" y="5951"/>
                    <a:pt x="3960" y="5928"/>
                  </a:cubicBezTo>
                  <a:lnTo>
                    <a:pt x="3960" y="5928"/>
                  </a:lnTo>
                  <a:cubicBezTo>
                    <a:pt x="4041" y="5911"/>
                    <a:pt x="4121" y="5922"/>
                    <a:pt x="4185" y="5974"/>
                  </a:cubicBezTo>
                  <a:lnTo>
                    <a:pt x="4403" y="6129"/>
                  </a:lnTo>
                  <a:cubicBezTo>
                    <a:pt x="4484" y="6187"/>
                    <a:pt x="4588" y="6204"/>
                    <a:pt x="4674" y="6152"/>
                  </a:cubicBezTo>
                  <a:cubicBezTo>
                    <a:pt x="4806" y="6089"/>
                    <a:pt x="4927" y="6014"/>
                    <a:pt x="5042" y="5945"/>
                  </a:cubicBezTo>
                  <a:cubicBezTo>
                    <a:pt x="5123" y="5888"/>
                    <a:pt x="5175" y="5796"/>
                    <a:pt x="5157" y="5692"/>
                  </a:cubicBezTo>
                  <a:lnTo>
                    <a:pt x="5129" y="5427"/>
                  </a:lnTo>
                  <a:cubicBezTo>
                    <a:pt x="5123" y="5347"/>
                    <a:pt x="5152" y="5266"/>
                    <a:pt x="5209" y="5209"/>
                  </a:cubicBezTo>
                  <a:lnTo>
                    <a:pt x="5209" y="5209"/>
                  </a:lnTo>
                  <a:cubicBezTo>
                    <a:pt x="5267" y="5151"/>
                    <a:pt x="5347" y="5122"/>
                    <a:pt x="5422" y="5134"/>
                  </a:cubicBezTo>
                  <a:lnTo>
                    <a:pt x="5693" y="5163"/>
                  </a:lnTo>
                  <a:cubicBezTo>
                    <a:pt x="5790" y="5174"/>
                    <a:pt x="5882" y="5122"/>
                    <a:pt x="5940" y="5048"/>
                  </a:cubicBezTo>
                  <a:cubicBezTo>
                    <a:pt x="6021" y="4932"/>
                    <a:pt x="6095" y="4806"/>
                    <a:pt x="6153" y="4679"/>
                  </a:cubicBezTo>
                  <a:cubicBezTo>
                    <a:pt x="6193" y="4593"/>
                    <a:pt x="6187" y="4484"/>
                    <a:pt x="6130" y="4403"/>
                  </a:cubicBezTo>
                  <a:lnTo>
                    <a:pt x="5969" y="4190"/>
                  </a:lnTo>
                  <a:cubicBezTo>
                    <a:pt x="5923" y="4127"/>
                    <a:pt x="5905" y="4046"/>
                    <a:pt x="5928" y="3966"/>
                  </a:cubicBezTo>
                  <a:lnTo>
                    <a:pt x="5928" y="3966"/>
                  </a:lnTo>
                  <a:cubicBezTo>
                    <a:pt x="5951" y="3885"/>
                    <a:pt x="5998" y="3822"/>
                    <a:pt x="6078" y="3793"/>
                  </a:cubicBezTo>
                  <a:lnTo>
                    <a:pt x="6326" y="3684"/>
                  </a:lnTo>
                  <a:cubicBezTo>
                    <a:pt x="6412" y="3649"/>
                    <a:pt x="6475" y="3563"/>
                    <a:pt x="6481" y="3465"/>
                  </a:cubicBezTo>
                  <a:cubicBezTo>
                    <a:pt x="6487" y="3390"/>
                    <a:pt x="6487" y="3321"/>
                    <a:pt x="6487" y="3246"/>
                  </a:cubicBezTo>
                  <a:cubicBezTo>
                    <a:pt x="6487" y="3166"/>
                    <a:pt x="6487" y="3097"/>
                    <a:pt x="6481" y="3033"/>
                  </a:cubicBezTo>
                  <a:close/>
                  <a:moveTo>
                    <a:pt x="3252" y="4368"/>
                  </a:moveTo>
                  <a:cubicBezTo>
                    <a:pt x="2631" y="4368"/>
                    <a:pt x="2130" y="3868"/>
                    <a:pt x="2130" y="3246"/>
                  </a:cubicBezTo>
                  <a:cubicBezTo>
                    <a:pt x="2130" y="2631"/>
                    <a:pt x="2631" y="2124"/>
                    <a:pt x="3252" y="2124"/>
                  </a:cubicBezTo>
                  <a:cubicBezTo>
                    <a:pt x="3868" y="2124"/>
                    <a:pt x="4375" y="2631"/>
                    <a:pt x="4375" y="3246"/>
                  </a:cubicBezTo>
                  <a:cubicBezTo>
                    <a:pt x="4375" y="3868"/>
                    <a:pt x="3868" y="4368"/>
                    <a:pt x="3252"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8"/>
            <p:cNvSpPr/>
            <p:nvPr/>
          </p:nvSpPr>
          <p:spPr>
            <a:xfrm>
              <a:off x="6379556" y="178092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00" name="Google Shape;500;p38"/>
            <p:cNvGrpSpPr/>
            <p:nvPr/>
          </p:nvGrpSpPr>
          <p:grpSpPr>
            <a:xfrm>
              <a:off x="7261919" y="2979030"/>
              <a:ext cx="842315" cy="841757"/>
              <a:chOff x="7273478" y="2705981"/>
              <a:chExt cx="1055136" cy="1054437"/>
            </a:xfrm>
          </p:grpSpPr>
          <p:sp>
            <p:nvSpPr>
              <p:cNvPr id="501" name="Google Shape;501;p38"/>
              <p:cNvSpPr/>
              <p:nvPr/>
            </p:nvSpPr>
            <p:spPr>
              <a:xfrm>
                <a:off x="7363723" y="2795527"/>
                <a:ext cx="874273" cy="874273"/>
              </a:xfrm>
              <a:custGeom>
                <a:avLst/>
                <a:gdLst/>
                <a:ahLst/>
                <a:cxnLst/>
                <a:rect l="l" t="t" r="r" b="b"/>
                <a:pathLst>
                  <a:path w="13767" h="13767" extrusionOk="0">
                    <a:moveTo>
                      <a:pt x="13766" y="6884"/>
                    </a:moveTo>
                    <a:cubicBezTo>
                      <a:pt x="13766" y="10687"/>
                      <a:pt x="10682" y="13766"/>
                      <a:pt x="6883" y="13766"/>
                    </a:cubicBezTo>
                    <a:cubicBezTo>
                      <a:pt x="3080" y="13766"/>
                      <a:pt x="1" y="10687"/>
                      <a:pt x="1" y="6884"/>
                    </a:cubicBezTo>
                    <a:cubicBezTo>
                      <a:pt x="1" y="3080"/>
                      <a:pt x="3080" y="1"/>
                      <a:pt x="6883" y="1"/>
                    </a:cubicBezTo>
                    <a:cubicBezTo>
                      <a:pt x="10682" y="1"/>
                      <a:pt x="13766" y="3080"/>
                      <a:pt x="13766" y="688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8"/>
              <p:cNvSpPr/>
              <p:nvPr/>
            </p:nvSpPr>
            <p:spPr>
              <a:xfrm>
                <a:off x="7273478" y="2705981"/>
                <a:ext cx="1055136" cy="1054437"/>
              </a:xfrm>
              <a:custGeom>
                <a:avLst/>
                <a:gdLst/>
                <a:ahLst/>
                <a:cxnLst/>
                <a:rect l="l" t="t" r="r" b="b"/>
                <a:pathLst>
                  <a:path w="16615" h="16604" extrusionOk="0">
                    <a:moveTo>
                      <a:pt x="8304" y="16604"/>
                    </a:moveTo>
                    <a:cubicBezTo>
                      <a:pt x="3724" y="16604"/>
                      <a:pt x="0" y="12874"/>
                      <a:pt x="0" y="8299"/>
                    </a:cubicBezTo>
                    <a:cubicBezTo>
                      <a:pt x="0" y="3718"/>
                      <a:pt x="3729" y="1"/>
                      <a:pt x="8304" y="1"/>
                    </a:cubicBezTo>
                    <a:cubicBezTo>
                      <a:pt x="12880" y="1"/>
                      <a:pt x="16603" y="3724"/>
                      <a:pt x="16603" y="8299"/>
                    </a:cubicBezTo>
                    <a:cubicBezTo>
                      <a:pt x="16614" y="12874"/>
                      <a:pt x="12885" y="16604"/>
                      <a:pt x="8304" y="16604"/>
                    </a:cubicBezTo>
                    <a:close/>
                    <a:moveTo>
                      <a:pt x="8304" y="99"/>
                    </a:moveTo>
                    <a:cubicBezTo>
                      <a:pt x="3787" y="99"/>
                      <a:pt x="110" y="3776"/>
                      <a:pt x="110" y="8294"/>
                    </a:cubicBezTo>
                    <a:cubicBezTo>
                      <a:pt x="110" y="12811"/>
                      <a:pt x="3787" y="16488"/>
                      <a:pt x="8304" y="16488"/>
                    </a:cubicBezTo>
                    <a:cubicBezTo>
                      <a:pt x="12822" y="16488"/>
                      <a:pt x="16499" y="12811"/>
                      <a:pt x="16499" y="8294"/>
                    </a:cubicBezTo>
                    <a:cubicBezTo>
                      <a:pt x="16499" y="3776"/>
                      <a:pt x="12822" y="99"/>
                      <a:pt x="8304" y="99"/>
                    </a:cubicBezTo>
                    <a:close/>
                  </a:path>
                </a:pathLst>
              </a:custGeom>
              <a:solidFill>
                <a:srgbClr val="134F5C">
                  <a:alpha val="56600"/>
                </a:srgbClr>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8"/>
              <p:cNvSpPr/>
              <p:nvPr/>
            </p:nvSpPr>
            <p:spPr>
              <a:xfrm>
                <a:off x="7594909" y="3046603"/>
                <a:ext cx="412274" cy="411957"/>
              </a:xfrm>
              <a:custGeom>
                <a:avLst/>
                <a:gdLst/>
                <a:ahLst/>
                <a:cxnLst/>
                <a:rect l="l" t="t" r="r" b="b"/>
                <a:pathLst>
                  <a:path w="6492" h="6487" fill="none" extrusionOk="0">
                    <a:moveTo>
                      <a:pt x="6486" y="3028"/>
                    </a:moveTo>
                    <a:cubicBezTo>
                      <a:pt x="6475" y="2930"/>
                      <a:pt x="6417" y="2844"/>
                      <a:pt x="6325" y="2804"/>
                    </a:cubicBezTo>
                    <a:lnTo>
                      <a:pt x="6083" y="2700"/>
                    </a:lnTo>
                    <a:cubicBezTo>
                      <a:pt x="6009" y="2671"/>
                      <a:pt x="5951" y="2602"/>
                      <a:pt x="5928" y="2527"/>
                    </a:cubicBezTo>
                    <a:lnTo>
                      <a:pt x="5928" y="2527"/>
                    </a:lnTo>
                    <a:cubicBezTo>
                      <a:pt x="5911" y="2447"/>
                      <a:pt x="5922" y="2366"/>
                      <a:pt x="5974" y="2303"/>
                    </a:cubicBezTo>
                    <a:lnTo>
                      <a:pt x="6129" y="2084"/>
                    </a:lnTo>
                    <a:cubicBezTo>
                      <a:pt x="6187" y="2004"/>
                      <a:pt x="6204" y="1900"/>
                      <a:pt x="6152" y="1814"/>
                    </a:cubicBezTo>
                    <a:cubicBezTo>
                      <a:pt x="6089" y="1681"/>
                      <a:pt x="6014" y="1561"/>
                      <a:pt x="5945" y="1445"/>
                    </a:cubicBezTo>
                    <a:cubicBezTo>
                      <a:pt x="5888" y="1365"/>
                      <a:pt x="5796" y="1313"/>
                      <a:pt x="5692" y="1330"/>
                    </a:cubicBezTo>
                    <a:lnTo>
                      <a:pt x="5427" y="1359"/>
                    </a:lnTo>
                    <a:cubicBezTo>
                      <a:pt x="5347" y="1365"/>
                      <a:pt x="5266" y="1336"/>
                      <a:pt x="5209" y="1279"/>
                    </a:cubicBezTo>
                    <a:lnTo>
                      <a:pt x="5209" y="1279"/>
                    </a:lnTo>
                    <a:cubicBezTo>
                      <a:pt x="5151" y="1221"/>
                      <a:pt x="5122" y="1140"/>
                      <a:pt x="5128" y="1066"/>
                    </a:cubicBezTo>
                    <a:lnTo>
                      <a:pt x="5157" y="795"/>
                    </a:lnTo>
                    <a:cubicBezTo>
                      <a:pt x="5174" y="697"/>
                      <a:pt x="5122" y="605"/>
                      <a:pt x="5042" y="548"/>
                    </a:cubicBezTo>
                    <a:cubicBezTo>
                      <a:pt x="4927" y="467"/>
                      <a:pt x="4806" y="392"/>
                      <a:pt x="4679" y="335"/>
                    </a:cubicBezTo>
                    <a:cubicBezTo>
                      <a:pt x="4593" y="294"/>
                      <a:pt x="4483" y="300"/>
                      <a:pt x="4403" y="358"/>
                    </a:cubicBezTo>
                    <a:lnTo>
                      <a:pt x="4190" y="519"/>
                    </a:lnTo>
                    <a:cubicBezTo>
                      <a:pt x="4121" y="565"/>
                      <a:pt x="4046" y="582"/>
                      <a:pt x="3966" y="559"/>
                    </a:cubicBezTo>
                    <a:lnTo>
                      <a:pt x="3966" y="559"/>
                    </a:lnTo>
                    <a:cubicBezTo>
                      <a:pt x="3885" y="536"/>
                      <a:pt x="3822" y="490"/>
                      <a:pt x="3793" y="410"/>
                    </a:cubicBezTo>
                    <a:lnTo>
                      <a:pt x="3684" y="162"/>
                    </a:lnTo>
                    <a:cubicBezTo>
                      <a:pt x="3649" y="76"/>
                      <a:pt x="3563" y="13"/>
                      <a:pt x="3459" y="7"/>
                    </a:cubicBezTo>
                    <a:cubicBezTo>
                      <a:pt x="3390" y="1"/>
                      <a:pt x="3315" y="1"/>
                      <a:pt x="3246" y="1"/>
                    </a:cubicBezTo>
                    <a:cubicBezTo>
                      <a:pt x="3171" y="1"/>
                      <a:pt x="3102" y="1"/>
                      <a:pt x="3028" y="7"/>
                    </a:cubicBezTo>
                    <a:cubicBezTo>
                      <a:pt x="2930" y="13"/>
                      <a:pt x="2849" y="70"/>
                      <a:pt x="2809" y="162"/>
                    </a:cubicBezTo>
                    <a:lnTo>
                      <a:pt x="2699" y="410"/>
                    </a:lnTo>
                    <a:cubicBezTo>
                      <a:pt x="2665" y="479"/>
                      <a:pt x="2607" y="536"/>
                      <a:pt x="2527" y="559"/>
                    </a:cubicBezTo>
                    <a:lnTo>
                      <a:pt x="2527" y="559"/>
                    </a:lnTo>
                    <a:cubicBezTo>
                      <a:pt x="2446" y="582"/>
                      <a:pt x="2366" y="565"/>
                      <a:pt x="2302" y="519"/>
                    </a:cubicBezTo>
                    <a:lnTo>
                      <a:pt x="2089" y="358"/>
                    </a:lnTo>
                    <a:cubicBezTo>
                      <a:pt x="2009" y="300"/>
                      <a:pt x="1900" y="289"/>
                      <a:pt x="1813" y="335"/>
                    </a:cubicBezTo>
                    <a:cubicBezTo>
                      <a:pt x="1687" y="404"/>
                      <a:pt x="1560" y="473"/>
                      <a:pt x="1445" y="548"/>
                    </a:cubicBezTo>
                    <a:cubicBezTo>
                      <a:pt x="1370" y="605"/>
                      <a:pt x="1318" y="697"/>
                      <a:pt x="1330" y="795"/>
                    </a:cubicBezTo>
                    <a:lnTo>
                      <a:pt x="1359" y="1066"/>
                    </a:lnTo>
                    <a:cubicBezTo>
                      <a:pt x="1370" y="1140"/>
                      <a:pt x="1341" y="1221"/>
                      <a:pt x="1284" y="1279"/>
                    </a:cubicBezTo>
                    <a:lnTo>
                      <a:pt x="1284" y="1279"/>
                    </a:lnTo>
                    <a:cubicBezTo>
                      <a:pt x="1226" y="1336"/>
                      <a:pt x="1146" y="1365"/>
                      <a:pt x="1065" y="1359"/>
                    </a:cubicBezTo>
                    <a:lnTo>
                      <a:pt x="800" y="1330"/>
                    </a:lnTo>
                    <a:cubicBezTo>
                      <a:pt x="697" y="1313"/>
                      <a:pt x="605" y="1365"/>
                      <a:pt x="547" y="1445"/>
                    </a:cubicBezTo>
                    <a:cubicBezTo>
                      <a:pt x="467" y="1561"/>
                      <a:pt x="398" y="1681"/>
                      <a:pt x="340" y="1814"/>
                    </a:cubicBezTo>
                    <a:cubicBezTo>
                      <a:pt x="294" y="1900"/>
                      <a:pt x="305" y="2004"/>
                      <a:pt x="363" y="2084"/>
                    </a:cubicBezTo>
                    <a:lnTo>
                      <a:pt x="518" y="2303"/>
                    </a:lnTo>
                    <a:cubicBezTo>
                      <a:pt x="570" y="2366"/>
                      <a:pt x="582" y="2447"/>
                      <a:pt x="564" y="2527"/>
                    </a:cubicBezTo>
                    <a:lnTo>
                      <a:pt x="564" y="2527"/>
                    </a:lnTo>
                    <a:cubicBezTo>
                      <a:pt x="541" y="2602"/>
                      <a:pt x="490" y="2671"/>
                      <a:pt x="409" y="2700"/>
                    </a:cubicBezTo>
                    <a:lnTo>
                      <a:pt x="167" y="2804"/>
                    </a:lnTo>
                    <a:cubicBezTo>
                      <a:pt x="81" y="2844"/>
                      <a:pt x="18" y="2924"/>
                      <a:pt x="6" y="3028"/>
                    </a:cubicBezTo>
                    <a:cubicBezTo>
                      <a:pt x="0" y="3103"/>
                      <a:pt x="0" y="3172"/>
                      <a:pt x="0" y="3247"/>
                    </a:cubicBezTo>
                    <a:cubicBezTo>
                      <a:pt x="0" y="3316"/>
                      <a:pt x="0" y="3391"/>
                      <a:pt x="6" y="3460"/>
                    </a:cubicBezTo>
                    <a:cubicBezTo>
                      <a:pt x="18" y="3563"/>
                      <a:pt x="75" y="3650"/>
                      <a:pt x="167" y="3684"/>
                    </a:cubicBezTo>
                    <a:lnTo>
                      <a:pt x="409" y="3793"/>
                    </a:lnTo>
                    <a:cubicBezTo>
                      <a:pt x="484" y="3828"/>
                      <a:pt x="541" y="3886"/>
                      <a:pt x="564" y="3966"/>
                    </a:cubicBezTo>
                    <a:lnTo>
                      <a:pt x="564" y="3966"/>
                    </a:lnTo>
                    <a:cubicBezTo>
                      <a:pt x="582" y="4041"/>
                      <a:pt x="570" y="4121"/>
                      <a:pt x="518" y="4185"/>
                    </a:cubicBezTo>
                    <a:lnTo>
                      <a:pt x="363" y="4403"/>
                    </a:lnTo>
                    <a:cubicBezTo>
                      <a:pt x="305" y="4484"/>
                      <a:pt x="288" y="4588"/>
                      <a:pt x="340" y="4674"/>
                    </a:cubicBezTo>
                    <a:cubicBezTo>
                      <a:pt x="403" y="4806"/>
                      <a:pt x="478" y="4927"/>
                      <a:pt x="547" y="5042"/>
                    </a:cubicBezTo>
                    <a:cubicBezTo>
                      <a:pt x="605" y="5123"/>
                      <a:pt x="697" y="5175"/>
                      <a:pt x="800" y="5157"/>
                    </a:cubicBezTo>
                    <a:lnTo>
                      <a:pt x="1065" y="5129"/>
                    </a:lnTo>
                    <a:cubicBezTo>
                      <a:pt x="1146" y="5123"/>
                      <a:pt x="1226" y="5152"/>
                      <a:pt x="1284" y="5209"/>
                    </a:cubicBezTo>
                    <a:lnTo>
                      <a:pt x="1284" y="5209"/>
                    </a:lnTo>
                    <a:cubicBezTo>
                      <a:pt x="1341" y="5267"/>
                      <a:pt x="1370" y="5347"/>
                      <a:pt x="1359" y="5422"/>
                    </a:cubicBezTo>
                    <a:lnTo>
                      <a:pt x="1330" y="5693"/>
                    </a:lnTo>
                    <a:cubicBezTo>
                      <a:pt x="1318" y="5790"/>
                      <a:pt x="1370" y="5882"/>
                      <a:pt x="1445" y="5940"/>
                    </a:cubicBezTo>
                    <a:cubicBezTo>
                      <a:pt x="1560" y="6021"/>
                      <a:pt x="1687" y="6095"/>
                      <a:pt x="1813" y="6153"/>
                    </a:cubicBezTo>
                    <a:cubicBezTo>
                      <a:pt x="1900" y="6193"/>
                      <a:pt x="2009" y="6187"/>
                      <a:pt x="2089" y="6130"/>
                    </a:cubicBezTo>
                    <a:lnTo>
                      <a:pt x="2302" y="5969"/>
                    </a:lnTo>
                    <a:cubicBezTo>
                      <a:pt x="2366" y="5923"/>
                      <a:pt x="2446" y="5905"/>
                      <a:pt x="2527" y="5928"/>
                    </a:cubicBezTo>
                    <a:lnTo>
                      <a:pt x="2527" y="5928"/>
                    </a:lnTo>
                    <a:cubicBezTo>
                      <a:pt x="2607" y="5951"/>
                      <a:pt x="2671" y="5998"/>
                      <a:pt x="2699" y="6078"/>
                    </a:cubicBezTo>
                    <a:lnTo>
                      <a:pt x="2809" y="6326"/>
                    </a:lnTo>
                    <a:cubicBezTo>
                      <a:pt x="2843" y="6412"/>
                      <a:pt x="2930" y="6475"/>
                      <a:pt x="3028" y="6481"/>
                    </a:cubicBezTo>
                    <a:cubicBezTo>
                      <a:pt x="3102" y="6487"/>
                      <a:pt x="3171" y="6487"/>
                      <a:pt x="3246" y="6487"/>
                    </a:cubicBezTo>
                    <a:cubicBezTo>
                      <a:pt x="3315" y="6487"/>
                      <a:pt x="3390" y="6487"/>
                      <a:pt x="3459" y="6481"/>
                    </a:cubicBezTo>
                    <a:cubicBezTo>
                      <a:pt x="3563" y="6475"/>
                      <a:pt x="3649" y="6418"/>
                      <a:pt x="3684" y="6326"/>
                    </a:cubicBezTo>
                    <a:lnTo>
                      <a:pt x="3793" y="6078"/>
                    </a:lnTo>
                    <a:cubicBezTo>
                      <a:pt x="3827" y="6009"/>
                      <a:pt x="3885" y="5951"/>
                      <a:pt x="3966" y="5928"/>
                    </a:cubicBezTo>
                    <a:lnTo>
                      <a:pt x="3966" y="5928"/>
                    </a:lnTo>
                    <a:cubicBezTo>
                      <a:pt x="4046" y="5905"/>
                      <a:pt x="4121" y="5923"/>
                      <a:pt x="4190" y="5969"/>
                    </a:cubicBezTo>
                    <a:lnTo>
                      <a:pt x="4403" y="6130"/>
                    </a:lnTo>
                    <a:cubicBezTo>
                      <a:pt x="4483" y="6187"/>
                      <a:pt x="4593" y="6199"/>
                      <a:pt x="4679" y="6153"/>
                    </a:cubicBezTo>
                    <a:cubicBezTo>
                      <a:pt x="4806" y="6084"/>
                      <a:pt x="4927" y="6015"/>
                      <a:pt x="5042" y="5940"/>
                    </a:cubicBezTo>
                    <a:cubicBezTo>
                      <a:pt x="5122" y="5882"/>
                      <a:pt x="5174" y="5790"/>
                      <a:pt x="5157" y="5693"/>
                    </a:cubicBezTo>
                    <a:lnTo>
                      <a:pt x="5128" y="5422"/>
                    </a:lnTo>
                    <a:cubicBezTo>
                      <a:pt x="5122" y="5347"/>
                      <a:pt x="5151" y="5267"/>
                      <a:pt x="5209" y="5209"/>
                    </a:cubicBezTo>
                    <a:lnTo>
                      <a:pt x="5209" y="5209"/>
                    </a:lnTo>
                    <a:cubicBezTo>
                      <a:pt x="5266" y="5152"/>
                      <a:pt x="5347" y="5123"/>
                      <a:pt x="5427" y="5129"/>
                    </a:cubicBezTo>
                    <a:lnTo>
                      <a:pt x="5692" y="5157"/>
                    </a:lnTo>
                    <a:cubicBezTo>
                      <a:pt x="5796" y="5175"/>
                      <a:pt x="5888" y="5123"/>
                      <a:pt x="5945" y="5042"/>
                    </a:cubicBezTo>
                    <a:cubicBezTo>
                      <a:pt x="6026" y="4927"/>
                      <a:pt x="6095" y="4806"/>
                      <a:pt x="6152" y="4674"/>
                    </a:cubicBezTo>
                    <a:cubicBezTo>
                      <a:pt x="6198" y="4588"/>
                      <a:pt x="6187" y="4484"/>
                      <a:pt x="6129" y="4403"/>
                    </a:cubicBezTo>
                    <a:lnTo>
                      <a:pt x="5974" y="4185"/>
                    </a:lnTo>
                    <a:cubicBezTo>
                      <a:pt x="5922" y="4121"/>
                      <a:pt x="5911" y="4041"/>
                      <a:pt x="5928" y="3966"/>
                    </a:cubicBezTo>
                    <a:lnTo>
                      <a:pt x="5928" y="3966"/>
                    </a:lnTo>
                    <a:cubicBezTo>
                      <a:pt x="5951" y="3886"/>
                      <a:pt x="6003" y="3822"/>
                      <a:pt x="6083" y="3793"/>
                    </a:cubicBezTo>
                    <a:lnTo>
                      <a:pt x="6325" y="3684"/>
                    </a:lnTo>
                    <a:cubicBezTo>
                      <a:pt x="6411" y="3650"/>
                      <a:pt x="6475" y="3563"/>
                      <a:pt x="6486" y="3460"/>
                    </a:cubicBezTo>
                    <a:cubicBezTo>
                      <a:pt x="6492" y="3391"/>
                      <a:pt x="6492" y="3316"/>
                      <a:pt x="6492" y="3247"/>
                    </a:cubicBezTo>
                    <a:cubicBezTo>
                      <a:pt x="6492" y="3172"/>
                      <a:pt x="6486" y="3103"/>
                      <a:pt x="6486" y="3028"/>
                    </a:cubicBezTo>
                    <a:close/>
                    <a:moveTo>
                      <a:pt x="3246" y="4369"/>
                    </a:moveTo>
                    <a:cubicBezTo>
                      <a:pt x="2630" y="4369"/>
                      <a:pt x="2124" y="3862"/>
                      <a:pt x="2124" y="3247"/>
                    </a:cubicBezTo>
                    <a:cubicBezTo>
                      <a:pt x="2124" y="2625"/>
                      <a:pt x="2630" y="2125"/>
                      <a:pt x="3246" y="2125"/>
                    </a:cubicBezTo>
                    <a:cubicBezTo>
                      <a:pt x="3868" y="2125"/>
                      <a:pt x="4368" y="2625"/>
                      <a:pt x="4368" y="3247"/>
                    </a:cubicBezTo>
                    <a:cubicBezTo>
                      <a:pt x="4368" y="3862"/>
                      <a:pt x="3868" y="4369"/>
                      <a:pt x="3246" y="4369"/>
                    </a:cubicBezTo>
                    <a:close/>
                  </a:path>
                </a:pathLst>
              </a:custGeom>
              <a:solidFill>
                <a:schemeClr val="accent4"/>
              </a:solidFill>
              <a:ln w="28575" cap="flat" cmpd="sng">
                <a:solidFill>
                  <a:schemeClr val="accent4"/>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4" name="Google Shape;504;p38"/>
            <p:cNvGrpSpPr/>
            <p:nvPr/>
          </p:nvGrpSpPr>
          <p:grpSpPr>
            <a:xfrm>
              <a:off x="7287500" y="1402030"/>
              <a:ext cx="791159" cy="608287"/>
              <a:chOff x="7349773" y="264075"/>
              <a:chExt cx="961077" cy="738930"/>
            </a:xfrm>
          </p:grpSpPr>
          <p:sp>
            <p:nvSpPr>
              <p:cNvPr id="505" name="Google Shape;505;p38"/>
              <p:cNvSpPr/>
              <p:nvPr/>
            </p:nvSpPr>
            <p:spPr>
              <a:xfrm>
                <a:off x="7349773" y="516552"/>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8"/>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8"/>
              <p:cNvSpPr/>
              <p:nvPr/>
            </p:nvSpPr>
            <p:spPr>
              <a:xfrm>
                <a:off x="8159525" y="264075"/>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cxnSp>
        <p:nvCxnSpPr>
          <p:cNvPr id="508" name="Google Shape;508;p38"/>
          <p:cNvCxnSpPr/>
          <p:nvPr/>
        </p:nvCxnSpPr>
        <p:spPr>
          <a:xfrm rot="10800000" flipH="1">
            <a:off x="-438700" y="5450367"/>
            <a:ext cx="4129200" cy="1217600"/>
          </a:xfrm>
          <a:prstGeom prst="bentConnector3">
            <a:avLst>
              <a:gd name="adj1" fmla="val 50000"/>
            </a:avLst>
          </a:prstGeom>
          <a:noFill/>
          <a:ln w="19050" cap="flat" cmpd="sng">
            <a:solidFill>
              <a:schemeClr val="lt2"/>
            </a:solidFill>
            <a:prstDash val="solid"/>
            <a:round/>
            <a:headEnd type="none" w="med" len="med"/>
            <a:tailEnd type="oval"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9"/>
          <p:cNvSpPr txBox="1">
            <a:spLocks noGrp="1"/>
          </p:cNvSpPr>
          <p:nvPr>
            <p:ph type="subTitle" idx="1"/>
          </p:nvPr>
        </p:nvSpPr>
        <p:spPr>
          <a:xfrm>
            <a:off x="1017167" y="1279333"/>
            <a:ext cx="10622800" cy="4968800"/>
          </a:xfrm>
          <a:prstGeom prst="rect">
            <a:avLst/>
          </a:prstGeom>
        </p:spPr>
        <p:txBody>
          <a:bodyPr spcFirstLastPara="1" wrap="square" lIns="121900" tIns="121900" rIns="121900" bIns="121900" anchor="b" anchorCtr="0">
            <a:noAutofit/>
          </a:bodyPr>
          <a:lstStyle/>
          <a:p>
            <a:pPr marL="0" indent="0" algn="l"/>
            <a:r>
              <a:rPr lang="en" b="1"/>
              <a:t>Learning:</a:t>
            </a:r>
            <a:r>
              <a:rPr lang="en"/>
              <a:t> It studies billions of examples to understand "rules" (like how a sentence is structured or what a sunset looks like).</a:t>
            </a:r>
            <a:endParaRPr/>
          </a:p>
          <a:p>
            <a:pPr marL="0" indent="0" algn="l"/>
            <a:endParaRPr/>
          </a:p>
          <a:p>
            <a:pPr marL="0" indent="0" algn="l"/>
            <a:r>
              <a:rPr lang="en" b="1"/>
              <a:t>Creating: </a:t>
            </a:r>
            <a:r>
              <a:rPr lang="en"/>
              <a:t>When you give it a prompt, it uses those rules to predict what should come next, resulting in a unique output.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0"/>
          <p:cNvSpPr txBox="1">
            <a:spLocks noGrp="1"/>
          </p:cNvSpPr>
          <p:nvPr>
            <p:ph type="title"/>
          </p:nvPr>
        </p:nvSpPr>
        <p:spPr>
          <a:xfrm>
            <a:off x="907567" y="90033"/>
            <a:ext cx="10272000" cy="763600"/>
          </a:xfrm>
          <a:prstGeom prst="rect">
            <a:avLst/>
          </a:prstGeom>
        </p:spPr>
        <p:txBody>
          <a:bodyPr spcFirstLastPara="1" wrap="square" lIns="121900" tIns="121900" rIns="121900" bIns="121900" anchor="t" anchorCtr="0">
            <a:noAutofit/>
          </a:bodyPr>
          <a:lstStyle/>
          <a:p>
            <a:pPr algn="ctr"/>
            <a:r>
              <a:rPr lang="en"/>
              <a:t>Generative AI is…</a:t>
            </a:r>
            <a:endParaRPr/>
          </a:p>
        </p:txBody>
      </p:sp>
      <p:sp>
        <p:nvSpPr>
          <p:cNvPr id="519" name="Google Shape;519;p40"/>
          <p:cNvSpPr txBox="1">
            <a:spLocks noGrp="1"/>
          </p:cNvSpPr>
          <p:nvPr>
            <p:ph type="subTitle" idx="1"/>
          </p:nvPr>
        </p:nvSpPr>
        <p:spPr>
          <a:xfrm>
            <a:off x="1289800" y="1141900"/>
            <a:ext cx="9615600" cy="3718000"/>
          </a:xfrm>
          <a:prstGeom prst="rect">
            <a:avLst/>
          </a:prstGeom>
        </p:spPr>
        <p:txBody>
          <a:bodyPr spcFirstLastPara="1" wrap="square" lIns="121900" tIns="121900" rIns="121900" bIns="121900" anchor="t" anchorCtr="0">
            <a:noAutofit/>
          </a:bodyPr>
          <a:lstStyle/>
          <a:p>
            <a:pPr marL="0" indent="0">
              <a:buNone/>
            </a:pPr>
            <a:endParaRPr sz="3733" b="1"/>
          </a:p>
          <a:p>
            <a:pPr marL="609585" indent="-541853">
              <a:buSzPts val="2800"/>
            </a:pPr>
            <a:r>
              <a:rPr lang="en" sz="3733" b="1"/>
              <a:t>The World’s Fastest Intern</a:t>
            </a:r>
            <a:endParaRPr sz="3733" b="1"/>
          </a:p>
          <a:p>
            <a:pPr marL="609585" indent="-541853">
              <a:buSzPts val="2800"/>
            </a:pPr>
            <a:r>
              <a:rPr lang="en" sz="3733" b="1"/>
              <a:t>A Guessing Machine</a:t>
            </a:r>
            <a:endParaRPr sz="3733" b="1"/>
          </a:p>
          <a:p>
            <a:pPr marL="609585" indent="-541853">
              <a:buSzPts val="2800"/>
            </a:pPr>
            <a:r>
              <a:rPr lang="en" sz="3733" b="1"/>
              <a:t>An Artistic Parrot</a:t>
            </a:r>
            <a:endParaRPr sz="3733" b="1"/>
          </a:p>
          <a:p>
            <a:pPr marL="609585" indent="-541853">
              <a:buSzPts val="2800"/>
            </a:pPr>
            <a:r>
              <a:rPr lang="en" sz="3733" b="1"/>
              <a:t>A Brainstorming Partner</a:t>
            </a:r>
            <a:endParaRPr sz="3733" b="1"/>
          </a:p>
          <a:p>
            <a:pPr marL="609585" indent="-541853">
              <a:buSzPts val="2800"/>
            </a:pPr>
            <a:r>
              <a:rPr lang="en" sz="3733" b="1"/>
              <a:t>A Language Translator </a:t>
            </a:r>
            <a:endParaRPr sz="3733"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1"/>
          <p:cNvSpPr txBox="1">
            <a:spLocks noGrp="1"/>
          </p:cNvSpPr>
          <p:nvPr>
            <p:ph type="title"/>
          </p:nvPr>
        </p:nvSpPr>
        <p:spPr>
          <a:xfrm>
            <a:off x="907567" y="90033"/>
            <a:ext cx="10272000" cy="763600"/>
          </a:xfrm>
          <a:prstGeom prst="rect">
            <a:avLst/>
          </a:prstGeom>
        </p:spPr>
        <p:txBody>
          <a:bodyPr spcFirstLastPara="1" wrap="square" lIns="121900" tIns="121900" rIns="121900" bIns="121900" anchor="t" anchorCtr="0">
            <a:noAutofit/>
          </a:bodyPr>
          <a:lstStyle/>
          <a:p>
            <a:pPr algn="ctr"/>
            <a:r>
              <a:rPr lang="en"/>
              <a:t>Generative AI </a:t>
            </a:r>
            <a:r>
              <a:rPr lang="en" i="1">
                <a:solidFill>
                  <a:srgbClr val="6E3E3A"/>
                </a:solidFill>
              </a:rPr>
              <a:t>is NOT</a:t>
            </a:r>
            <a:r>
              <a:rPr lang="en"/>
              <a:t>…</a:t>
            </a:r>
            <a:endParaRPr/>
          </a:p>
        </p:txBody>
      </p:sp>
      <p:sp>
        <p:nvSpPr>
          <p:cNvPr id="525" name="Google Shape;525;p41"/>
          <p:cNvSpPr txBox="1">
            <a:spLocks noGrp="1"/>
          </p:cNvSpPr>
          <p:nvPr>
            <p:ph type="subTitle" idx="2"/>
          </p:nvPr>
        </p:nvSpPr>
        <p:spPr>
          <a:xfrm>
            <a:off x="1499533" y="1141900"/>
            <a:ext cx="9732800" cy="4866800"/>
          </a:xfrm>
          <a:prstGeom prst="rect">
            <a:avLst/>
          </a:prstGeom>
        </p:spPr>
        <p:txBody>
          <a:bodyPr spcFirstLastPara="1" wrap="square" lIns="121900" tIns="121900" rIns="121900" bIns="121900" anchor="t" anchorCtr="0">
            <a:noAutofit/>
          </a:bodyPr>
          <a:lstStyle/>
          <a:p>
            <a:pPr marL="0" indent="0">
              <a:buNone/>
            </a:pPr>
            <a:endParaRPr sz="3733"/>
          </a:p>
          <a:p>
            <a:pPr marL="609585" indent="-541853">
              <a:buSzPts val="2800"/>
            </a:pPr>
            <a:r>
              <a:rPr lang="en" sz="3733"/>
              <a:t>A Truth-Telling Encyclopedia</a:t>
            </a:r>
            <a:endParaRPr sz="3733"/>
          </a:p>
          <a:p>
            <a:pPr marL="609585" indent="-541853">
              <a:buSzPts val="2800"/>
            </a:pPr>
            <a:r>
              <a:rPr lang="en" sz="3733"/>
              <a:t>Skynet or "Alive"</a:t>
            </a:r>
            <a:endParaRPr sz="3733"/>
          </a:p>
          <a:p>
            <a:pPr marL="609585" indent="-541853">
              <a:buSzPts val="2800"/>
            </a:pPr>
            <a:r>
              <a:rPr lang="en" sz="3733"/>
              <a:t>A Decision Maker</a:t>
            </a:r>
            <a:endParaRPr sz="3733"/>
          </a:p>
          <a:p>
            <a:pPr marL="609585" indent="-541853">
              <a:buSzPts val="2800"/>
            </a:pPr>
            <a:r>
              <a:rPr lang="en" sz="3733"/>
              <a:t>A Mind Reader</a:t>
            </a:r>
            <a:endParaRPr sz="3733"/>
          </a:p>
          <a:p>
            <a:pPr marL="609585" indent="-541853">
              <a:buSzPts val="2800"/>
            </a:pPr>
            <a:r>
              <a:rPr lang="en" sz="3733">
                <a:highlight>
                  <a:srgbClr val="FFF2CC"/>
                </a:highlight>
              </a:rPr>
              <a:t>A Researcher</a:t>
            </a:r>
            <a:endParaRPr sz="3733">
              <a:highlight>
                <a:srgbClr val="FFF2CC"/>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2"/>
          <p:cNvSpPr txBox="1">
            <a:spLocks noGrp="1"/>
          </p:cNvSpPr>
          <p:nvPr>
            <p:ph type="title"/>
          </p:nvPr>
        </p:nvSpPr>
        <p:spPr>
          <a:xfrm>
            <a:off x="203200" y="155633"/>
            <a:ext cx="10996000" cy="763600"/>
          </a:xfrm>
          <a:prstGeom prst="rect">
            <a:avLst/>
          </a:prstGeom>
        </p:spPr>
        <p:txBody>
          <a:bodyPr spcFirstLastPara="1" wrap="square" lIns="121900" tIns="121900" rIns="121900" bIns="121900" anchor="t" anchorCtr="0">
            <a:noAutofit/>
          </a:bodyPr>
          <a:lstStyle/>
          <a:p>
            <a:pPr algn="ctr"/>
            <a:r>
              <a:rPr lang="en">
                <a:solidFill>
                  <a:srgbClr val="6E3E3A"/>
                </a:solidFill>
              </a:rPr>
              <a:t>“Freemium” Tools</a:t>
            </a:r>
            <a:endParaRPr>
              <a:solidFill>
                <a:srgbClr val="6E3E3A"/>
              </a:solidFill>
            </a:endParaRPr>
          </a:p>
        </p:txBody>
      </p:sp>
      <p:pic>
        <p:nvPicPr>
          <p:cNvPr id="531" name="Google Shape;531;p42" title="download.png"/>
          <p:cNvPicPr preferRelativeResize="0"/>
          <p:nvPr/>
        </p:nvPicPr>
        <p:blipFill>
          <a:blip r:embed="rId3">
            <a:alphaModFix/>
          </a:blip>
          <a:stretch>
            <a:fillRect/>
          </a:stretch>
        </p:blipFill>
        <p:spPr>
          <a:xfrm>
            <a:off x="482167" y="1003667"/>
            <a:ext cx="1667067" cy="1486300"/>
          </a:xfrm>
          <a:prstGeom prst="rect">
            <a:avLst/>
          </a:prstGeom>
          <a:noFill/>
          <a:ln>
            <a:noFill/>
          </a:ln>
        </p:spPr>
      </p:pic>
      <p:pic>
        <p:nvPicPr>
          <p:cNvPr id="532" name="Google Shape;532;p42" title="download.png"/>
          <p:cNvPicPr preferRelativeResize="0"/>
          <p:nvPr/>
        </p:nvPicPr>
        <p:blipFill rotWithShape="1">
          <a:blip r:embed="rId4">
            <a:alphaModFix/>
          </a:blip>
          <a:srcRect t="18259" b="12837"/>
          <a:stretch/>
        </p:blipFill>
        <p:spPr>
          <a:xfrm>
            <a:off x="482167" y="2807083"/>
            <a:ext cx="3063567" cy="1182067"/>
          </a:xfrm>
          <a:prstGeom prst="rect">
            <a:avLst/>
          </a:prstGeom>
          <a:noFill/>
          <a:ln>
            <a:noFill/>
          </a:ln>
        </p:spPr>
      </p:pic>
      <p:pic>
        <p:nvPicPr>
          <p:cNvPr id="533" name="Google Shape;533;p42" title="download.png"/>
          <p:cNvPicPr preferRelativeResize="0"/>
          <p:nvPr/>
        </p:nvPicPr>
        <p:blipFill>
          <a:blip r:embed="rId5">
            <a:alphaModFix/>
          </a:blip>
          <a:stretch>
            <a:fillRect/>
          </a:stretch>
        </p:blipFill>
        <p:spPr>
          <a:xfrm>
            <a:off x="3438341" y="1365017"/>
            <a:ext cx="7272396" cy="763600"/>
          </a:xfrm>
          <a:prstGeom prst="rect">
            <a:avLst/>
          </a:prstGeom>
          <a:noFill/>
          <a:ln>
            <a:noFill/>
          </a:ln>
        </p:spPr>
      </p:pic>
      <p:pic>
        <p:nvPicPr>
          <p:cNvPr id="534" name="Google Shape;534;p42"/>
          <p:cNvPicPr preferRelativeResize="0"/>
          <p:nvPr/>
        </p:nvPicPr>
        <p:blipFill>
          <a:blip r:embed="rId6">
            <a:alphaModFix/>
          </a:blip>
          <a:stretch>
            <a:fillRect/>
          </a:stretch>
        </p:blipFill>
        <p:spPr>
          <a:xfrm>
            <a:off x="6502334" y="3653934"/>
            <a:ext cx="4808401" cy="1031367"/>
          </a:xfrm>
          <a:prstGeom prst="rect">
            <a:avLst/>
          </a:prstGeom>
          <a:noFill/>
          <a:ln>
            <a:noFill/>
          </a:ln>
        </p:spPr>
      </p:pic>
      <p:pic>
        <p:nvPicPr>
          <p:cNvPr id="535" name="Google Shape;535;p42" title="images.jpg"/>
          <p:cNvPicPr preferRelativeResize="0"/>
          <p:nvPr/>
        </p:nvPicPr>
        <p:blipFill>
          <a:blip r:embed="rId7">
            <a:alphaModFix/>
          </a:blip>
          <a:stretch>
            <a:fillRect/>
          </a:stretch>
        </p:blipFill>
        <p:spPr>
          <a:xfrm>
            <a:off x="203200" y="4375849"/>
            <a:ext cx="1897200" cy="1992496"/>
          </a:xfrm>
          <a:prstGeom prst="rect">
            <a:avLst/>
          </a:prstGeom>
          <a:noFill/>
          <a:ln>
            <a:noFill/>
          </a:ln>
        </p:spPr>
      </p:pic>
      <p:pic>
        <p:nvPicPr>
          <p:cNvPr id="536" name="Google Shape;536;p42" title="download.jpg"/>
          <p:cNvPicPr preferRelativeResize="0"/>
          <p:nvPr/>
        </p:nvPicPr>
        <p:blipFill>
          <a:blip r:embed="rId8">
            <a:alphaModFix/>
          </a:blip>
          <a:stretch>
            <a:fillRect/>
          </a:stretch>
        </p:blipFill>
        <p:spPr>
          <a:xfrm>
            <a:off x="2634733" y="4306267"/>
            <a:ext cx="2131667" cy="2131667"/>
          </a:xfrm>
          <a:prstGeom prst="rect">
            <a:avLst/>
          </a:prstGeom>
          <a:noFill/>
          <a:ln>
            <a:noFill/>
          </a:ln>
        </p:spPr>
      </p:pic>
      <p:pic>
        <p:nvPicPr>
          <p:cNvPr id="537" name="Google Shape;537;p42" title="download.png"/>
          <p:cNvPicPr preferRelativeResize="0"/>
          <p:nvPr/>
        </p:nvPicPr>
        <p:blipFill rotWithShape="1">
          <a:blip r:embed="rId9">
            <a:alphaModFix/>
          </a:blip>
          <a:srcRect t="25272" b="26389"/>
          <a:stretch/>
        </p:blipFill>
        <p:spPr>
          <a:xfrm>
            <a:off x="4197351" y="2397650"/>
            <a:ext cx="3797300" cy="1031367"/>
          </a:xfrm>
          <a:prstGeom prst="rect">
            <a:avLst/>
          </a:prstGeom>
          <a:noFill/>
          <a:ln>
            <a:noFill/>
          </a:ln>
        </p:spPr>
      </p:pic>
      <p:pic>
        <p:nvPicPr>
          <p:cNvPr id="538" name="Google Shape;538;p42" title="gemini_aurora_thumbnail_4g_e74822ff0ca4259beb718.png"/>
          <p:cNvPicPr preferRelativeResize="0"/>
          <p:nvPr/>
        </p:nvPicPr>
        <p:blipFill rotWithShape="1">
          <a:blip r:embed="rId10">
            <a:alphaModFix/>
          </a:blip>
          <a:srcRect l="29327" t="37355" r="27083" b="39601"/>
          <a:stretch/>
        </p:blipFill>
        <p:spPr>
          <a:xfrm>
            <a:off x="5300735" y="4857533"/>
            <a:ext cx="5314464" cy="1580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3"/>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a:t>Classification of AI</a:t>
            </a:r>
            <a:endParaRPr/>
          </a:p>
        </p:txBody>
      </p:sp>
      <p:graphicFrame>
        <p:nvGraphicFramePr>
          <p:cNvPr id="544" name="Google Shape;544;p43"/>
          <p:cNvGraphicFramePr/>
          <p:nvPr/>
        </p:nvGraphicFramePr>
        <p:xfrm>
          <a:off x="267867" y="1883200"/>
          <a:ext cx="4000000" cy="4000000"/>
        </p:xfrm>
        <a:graphic>
          <a:graphicData uri="http://schemas.openxmlformats.org/drawingml/2006/table">
            <a:tbl>
              <a:tblPr>
                <a:noFill/>
              </a:tblPr>
              <a:tblGrid>
                <a:gridCol w="2741033">
                  <a:extLst>
                    <a:ext uri="{9D8B030D-6E8A-4147-A177-3AD203B41FA5}">
                      <a16:colId xmlns:a16="http://schemas.microsoft.com/office/drawing/2014/main" val="20000"/>
                    </a:ext>
                  </a:extLst>
                </a:gridCol>
                <a:gridCol w="2741033">
                  <a:extLst>
                    <a:ext uri="{9D8B030D-6E8A-4147-A177-3AD203B41FA5}">
                      <a16:colId xmlns:a16="http://schemas.microsoft.com/office/drawing/2014/main" val="20001"/>
                    </a:ext>
                  </a:extLst>
                </a:gridCol>
                <a:gridCol w="2741033">
                  <a:extLst>
                    <a:ext uri="{9D8B030D-6E8A-4147-A177-3AD203B41FA5}">
                      <a16:colId xmlns:a16="http://schemas.microsoft.com/office/drawing/2014/main" val="20002"/>
                    </a:ext>
                  </a:extLst>
                </a:gridCol>
                <a:gridCol w="2741033">
                  <a:extLst>
                    <a:ext uri="{9D8B030D-6E8A-4147-A177-3AD203B41FA5}">
                      <a16:colId xmlns:a16="http://schemas.microsoft.com/office/drawing/2014/main" val="20003"/>
                    </a:ext>
                  </a:extLst>
                </a:gridCol>
              </a:tblGrid>
              <a:tr h="764333">
                <a:tc>
                  <a:txBody>
                    <a:bodyPr/>
                    <a:lstStyle/>
                    <a:p>
                      <a:pPr marL="0" lvl="0" indent="0" algn="ctr" rtl="0">
                        <a:lnSpc>
                          <a:spcPct val="115000"/>
                        </a:lnSpc>
                        <a:spcBef>
                          <a:spcPts val="0"/>
                        </a:spcBef>
                        <a:spcAft>
                          <a:spcPts val="0"/>
                        </a:spcAft>
                        <a:buNone/>
                      </a:pPr>
                      <a:r>
                        <a:rPr lang="en" sz="2700" b="1">
                          <a:solidFill>
                            <a:schemeClr val="accent5"/>
                          </a:solidFill>
                          <a:latin typeface="Sora"/>
                          <a:ea typeface="Sora"/>
                          <a:cs typeface="Sora"/>
                          <a:sym typeface="Sora"/>
                        </a:rPr>
                        <a:t>ChatGPT</a:t>
                      </a:r>
                      <a:endParaRPr sz="2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2700" b="1">
                          <a:solidFill>
                            <a:schemeClr val="accent5"/>
                          </a:solidFill>
                          <a:latin typeface="Sora"/>
                          <a:ea typeface="Sora"/>
                          <a:cs typeface="Sora"/>
                          <a:sym typeface="Sora"/>
                        </a:rPr>
                        <a:t>Gemini</a:t>
                      </a:r>
                      <a:endParaRPr sz="2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2700" b="1">
                          <a:solidFill>
                            <a:schemeClr val="accent5"/>
                          </a:solidFill>
                          <a:latin typeface="Sora"/>
                          <a:ea typeface="Sora"/>
                          <a:cs typeface="Sora"/>
                          <a:sym typeface="Sora"/>
                        </a:rPr>
                        <a:t>Grok</a:t>
                      </a:r>
                      <a:endParaRPr sz="2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2700" b="1">
                          <a:solidFill>
                            <a:schemeClr val="accent5"/>
                          </a:solidFill>
                          <a:latin typeface="Sora"/>
                          <a:ea typeface="Sora"/>
                          <a:cs typeface="Sora"/>
                          <a:sym typeface="Sora"/>
                        </a:rPr>
                        <a:t>Notebook LM</a:t>
                      </a:r>
                      <a:endParaRPr sz="2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819784">
                <a:tc>
                  <a:txBody>
                    <a:bodyPr/>
                    <a:lstStyle/>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Text rich</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Can do images</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Can attach</a:t>
                      </a:r>
                      <a:endParaRPr sz="2500">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Text rich</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Can do images</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Can attach</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Can share Gems</a:t>
                      </a:r>
                      <a:endParaRPr sz="2500">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Specializes in images and short videos</a:t>
                      </a:r>
                      <a:endParaRPr sz="2500">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Closed system</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Does not use internet</a:t>
                      </a:r>
                      <a:endParaRPr sz="2500">
                        <a:solidFill>
                          <a:schemeClr val="dk1"/>
                        </a:solidFill>
                        <a:latin typeface="Lato"/>
                        <a:ea typeface="Lato"/>
                        <a:cs typeface="Lato"/>
                        <a:sym typeface="Lato"/>
                      </a:endParaRPr>
                    </a:p>
                    <a:p>
                      <a:pPr marL="457200" lvl="0" indent="-317500" algn="l" rtl="0">
                        <a:lnSpc>
                          <a:spcPct val="115000"/>
                        </a:lnSpc>
                        <a:spcBef>
                          <a:spcPts val="0"/>
                        </a:spcBef>
                        <a:spcAft>
                          <a:spcPts val="0"/>
                        </a:spcAft>
                        <a:buClr>
                          <a:schemeClr val="dk1"/>
                        </a:buClr>
                        <a:buSzPts val="1400"/>
                        <a:buFont typeface="Lato"/>
                        <a:buChar char="●"/>
                      </a:pPr>
                      <a:r>
                        <a:rPr lang="en" sz="2500">
                          <a:solidFill>
                            <a:schemeClr val="dk1"/>
                          </a:solidFill>
                          <a:latin typeface="Lato"/>
                          <a:ea typeface="Lato"/>
                          <a:cs typeface="Lato"/>
                          <a:sym typeface="Lato"/>
                        </a:rPr>
                        <a:t>Lots of control</a:t>
                      </a:r>
                      <a:endParaRPr sz="2500">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256071">
                <a:tc>
                  <a:txBody>
                    <a:bodyPr/>
                    <a:lstStyle/>
                    <a:p>
                      <a:pPr marL="230400" lvl="0" indent="0" algn="r" rtl="0">
                        <a:lnSpc>
                          <a:spcPct val="115000"/>
                        </a:lnSpc>
                        <a:spcBef>
                          <a:spcPts val="0"/>
                        </a:spcBef>
                        <a:spcAft>
                          <a:spcPts val="0"/>
                        </a:spcAft>
                        <a:buNone/>
                      </a:pPr>
                      <a:r>
                        <a:rPr lang="en" sz="2500" i="1">
                          <a:solidFill>
                            <a:schemeClr val="dk1"/>
                          </a:solidFill>
                          <a:latin typeface="Lato"/>
                          <a:ea typeface="Lato"/>
                          <a:cs typeface="Lato"/>
                          <a:sym typeface="Lato"/>
                        </a:rPr>
                        <a:t>Uses your history</a:t>
                      </a:r>
                      <a:endParaRPr sz="2500" i="1">
                        <a:solidFill>
                          <a:schemeClr val="dk1"/>
                        </a:solidFill>
                        <a:latin typeface="Lato"/>
                        <a:ea typeface="Lato"/>
                        <a:cs typeface="Lato"/>
                        <a:sym typeface="Lato"/>
                      </a:endParaRPr>
                    </a:p>
                    <a:p>
                      <a:pPr marL="230400" lvl="0" indent="0" algn="r" rtl="0">
                        <a:lnSpc>
                          <a:spcPct val="115000"/>
                        </a:lnSpc>
                        <a:spcBef>
                          <a:spcPts val="0"/>
                        </a:spcBef>
                        <a:spcAft>
                          <a:spcPts val="0"/>
                        </a:spcAft>
                        <a:buNone/>
                      </a:pPr>
                      <a:r>
                        <a:rPr lang="en" sz="2500" b="1" i="1" u="sng">
                          <a:solidFill>
                            <a:schemeClr val="dk1"/>
                          </a:solidFill>
                          <a:latin typeface="Lato"/>
                          <a:ea typeface="Lato"/>
                          <a:cs typeface="Lato"/>
                          <a:sym typeface="Lato"/>
                        </a:rPr>
                        <a:t>Very </a:t>
                      </a:r>
                      <a:r>
                        <a:rPr lang="en" sz="2500" i="1">
                          <a:solidFill>
                            <a:schemeClr val="dk1"/>
                          </a:solidFill>
                          <a:latin typeface="Lato"/>
                          <a:ea typeface="Lato"/>
                          <a:cs typeface="Lato"/>
                          <a:sym typeface="Lato"/>
                        </a:rPr>
                        <a:t>limited inquiries (10 every 5 hours) </a:t>
                      </a:r>
                      <a:endParaRPr sz="2500" i="1">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230400" lvl="0" indent="0" algn="r" rtl="0">
                        <a:lnSpc>
                          <a:spcPct val="115000"/>
                        </a:lnSpc>
                        <a:spcBef>
                          <a:spcPts val="0"/>
                        </a:spcBef>
                        <a:spcAft>
                          <a:spcPts val="0"/>
                        </a:spcAft>
                        <a:buNone/>
                      </a:pPr>
                      <a:r>
                        <a:rPr lang="en" sz="2500" i="1">
                          <a:solidFill>
                            <a:schemeClr val="dk1"/>
                          </a:solidFill>
                          <a:latin typeface="Lato"/>
                          <a:ea typeface="Lato"/>
                          <a:cs typeface="Lato"/>
                          <a:sym typeface="Lato"/>
                        </a:rPr>
                        <a:t>Uses your history </a:t>
                      </a:r>
                      <a:endParaRPr sz="2500" i="1">
                        <a:solidFill>
                          <a:schemeClr val="dk1"/>
                        </a:solidFill>
                        <a:latin typeface="Lato"/>
                        <a:ea typeface="Lato"/>
                        <a:cs typeface="Lato"/>
                        <a:sym typeface="Lato"/>
                      </a:endParaRPr>
                    </a:p>
                    <a:p>
                      <a:pPr marL="230400" lvl="0" indent="0" algn="r" rtl="0">
                        <a:lnSpc>
                          <a:spcPct val="115000"/>
                        </a:lnSpc>
                        <a:spcBef>
                          <a:spcPts val="0"/>
                        </a:spcBef>
                        <a:spcAft>
                          <a:spcPts val="0"/>
                        </a:spcAft>
                        <a:buNone/>
                      </a:pPr>
                      <a:r>
                        <a:rPr lang="en" sz="2500" i="1">
                          <a:solidFill>
                            <a:schemeClr val="dk1"/>
                          </a:solidFill>
                          <a:latin typeface="Lato"/>
                          <a:ea typeface="Lato"/>
                          <a:cs typeface="Lato"/>
                          <a:sym typeface="Lato"/>
                        </a:rPr>
                        <a:t>Large amount of inquiries (200 per day)</a:t>
                      </a:r>
                      <a:endParaRPr sz="2500" i="1">
                        <a:solidFill>
                          <a:schemeClr val="dk1"/>
                        </a:solidFill>
                        <a:latin typeface="Lato"/>
                        <a:ea typeface="Lato"/>
                        <a:cs typeface="Lato"/>
                        <a:sym typeface="Lato"/>
                      </a:endParaRPr>
                    </a:p>
                    <a:p>
                      <a:pPr marL="230400" lvl="0" indent="0" algn="r" rtl="0">
                        <a:lnSpc>
                          <a:spcPct val="115000"/>
                        </a:lnSpc>
                        <a:spcBef>
                          <a:spcPts val="0"/>
                        </a:spcBef>
                        <a:spcAft>
                          <a:spcPts val="0"/>
                        </a:spcAft>
                        <a:buNone/>
                      </a:pPr>
                      <a:r>
                        <a:rPr lang="en" sz="2500" i="1">
                          <a:solidFill>
                            <a:schemeClr val="dk1"/>
                          </a:solidFill>
                          <a:latin typeface="Lato"/>
                          <a:ea typeface="Lato"/>
                          <a:cs typeface="Lato"/>
                          <a:sym typeface="Lato"/>
                        </a:rPr>
                        <a:t> </a:t>
                      </a:r>
                      <a:endParaRPr sz="2500" i="1">
                        <a:solidFill>
                          <a:schemeClr val="dk1"/>
                        </a:solidFill>
                        <a:latin typeface="Lato"/>
                        <a:ea typeface="Lato"/>
                        <a:cs typeface="Lato"/>
                        <a:sym typeface="Lato"/>
                      </a:endParaRPr>
                    </a:p>
                    <a:p>
                      <a:pPr marL="230400" lvl="0" indent="0" algn="r" rtl="0">
                        <a:lnSpc>
                          <a:spcPct val="115000"/>
                        </a:lnSpc>
                        <a:spcBef>
                          <a:spcPts val="0"/>
                        </a:spcBef>
                        <a:spcAft>
                          <a:spcPts val="0"/>
                        </a:spcAft>
                        <a:buNone/>
                      </a:pPr>
                      <a:endParaRPr sz="2500" i="1">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230400" lvl="0" indent="0" algn="r" rtl="0">
                        <a:lnSpc>
                          <a:spcPct val="115000"/>
                        </a:lnSpc>
                        <a:spcBef>
                          <a:spcPts val="0"/>
                        </a:spcBef>
                        <a:spcAft>
                          <a:spcPts val="0"/>
                        </a:spcAft>
                        <a:buNone/>
                      </a:pPr>
                      <a:r>
                        <a:rPr lang="en" sz="2500" i="1">
                          <a:solidFill>
                            <a:schemeClr val="dk1"/>
                          </a:solidFill>
                          <a:latin typeface="Lato"/>
                          <a:ea typeface="Lato"/>
                          <a:cs typeface="Lato"/>
                          <a:sym typeface="Lato"/>
                        </a:rPr>
                        <a:t>Does not do well with text and image generation</a:t>
                      </a:r>
                      <a:endParaRPr sz="2500" i="1">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230400" lvl="0" indent="0" algn="r" rtl="0">
                        <a:lnSpc>
                          <a:spcPct val="115000"/>
                        </a:lnSpc>
                        <a:spcBef>
                          <a:spcPts val="0"/>
                        </a:spcBef>
                        <a:spcAft>
                          <a:spcPts val="0"/>
                        </a:spcAft>
                        <a:buNone/>
                      </a:pPr>
                      <a:r>
                        <a:rPr lang="en" sz="2500" i="1">
                          <a:solidFill>
                            <a:schemeClr val="dk1"/>
                          </a:solidFill>
                          <a:latin typeface="Lato"/>
                          <a:ea typeface="Lato"/>
                          <a:cs typeface="Lato"/>
                          <a:sym typeface="Lato"/>
                        </a:rPr>
                        <a:t>Document load limit</a:t>
                      </a:r>
                      <a:endParaRPr sz="2500" i="1">
                        <a:solidFill>
                          <a:schemeClr val="dk1"/>
                        </a:solidFill>
                        <a:latin typeface="Lato"/>
                        <a:ea typeface="Lato"/>
                        <a:cs typeface="Lato"/>
                        <a:sym typeface="Lato"/>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44" title="pngtree-trash-can-full-of-household-junk-design-png-image_16000851.png"/>
          <p:cNvPicPr preferRelativeResize="0"/>
          <p:nvPr/>
        </p:nvPicPr>
        <p:blipFill>
          <a:blip r:embed="rId3">
            <a:alphaModFix/>
          </a:blip>
          <a:stretch>
            <a:fillRect/>
          </a:stretch>
        </p:blipFill>
        <p:spPr>
          <a:xfrm>
            <a:off x="314564" y="1199400"/>
            <a:ext cx="4814923" cy="4814923"/>
          </a:xfrm>
          <a:prstGeom prst="rect">
            <a:avLst/>
          </a:prstGeom>
          <a:noFill/>
          <a:ln>
            <a:noFill/>
          </a:ln>
        </p:spPr>
      </p:pic>
      <p:pic>
        <p:nvPicPr>
          <p:cNvPr id="550" name="Google Shape;550;p44" title="pngtree-trash-can-full-of-household-junk-design-png-image_16000851.png"/>
          <p:cNvPicPr preferRelativeResize="0"/>
          <p:nvPr/>
        </p:nvPicPr>
        <p:blipFill>
          <a:blip r:embed="rId3">
            <a:alphaModFix/>
          </a:blip>
          <a:stretch>
            <a:fillRect/>
          </a:stretch>
        </p:blipFill>
        <p:spPr>
          <a:xfrm>
            <a:off x="8060780" y="1202371"/>
            <a:ext cx="4814923" cy="4814923"/>
          </a:xfrm>
          <a:prstGeom prst="rect">
            <a:avLst/>
          </a:prstGeom>
          <a:noFill/>
          <a:ln>
            <a:noFill/>
          </a:ln>
        </p:spPr>
      </p:pic>
      <p:sp>
        <p:nvSpPr>
          <p:cNvPr id="551" name="Google Shape;551;p44"/>
          <p:cNvSpPr/>
          <p:nvPr/>
        </p:nvSpPr>
        <p:spPr>
          <a:xfrm>
            <a:off x="6716588" y="3712352"/>
            <a:ext cx="89645" cy="165355"/>
          </a:xfrm>
          <a:custGeom>
            <a:avLst/>
            <a:gdLst/>
            <a:ahLst/>
            <a:cxnLst/>
            <a:rect l="l" t="t" r="r" b="b"/>
            <a:pathLst>
              <a:path w="4104" h="7570" extrusionOk="0">
                <a:moveTo>
                  <a:pt x="1" y="1"/>
                </a:moveTo>
                <a:lnTo>
                  <a:pt x="1" y="7569"/>
                </a:lnTo>
                <a:lnTo>
                  <a:pt x="4104" y="7569"/>
                </a:lnTo>
                <a:lnTo>
                  <a:pt x="410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44"/>
          <p:cNvSpPr/>
          <p:nvPr/>
        </p:nvSpPr>
        <p:spPr>
          <a:xfrm>
            <a:off x="6804217" y="3514510"/>
            <a:ext cx="529199" cy="421641"/>
          </a:xfrm>
          <a:custGeom>
            <a:avLst/>
            <a:gdLst/>
            <a:ahLst/>
            <a:cxnLst/>
            <a:rect l="l" t="t" r="r" b="b"/>
            <a:pathLst>
              <a:path w="24227" h="19303" extrusionOk="0">
                <a:moveTo>
                  <a:pt x="62" y="9059"/>
                </a:moveTo>
                <a:cubicBezTo>
                  <a:pt x="62" y="9059"/>
                  <a:pt x="5746" y="1034"/>
                  <a:pt x="16627" y="1"/>
                </a:cubicBezTo>
                <a:lnTo>
                  <a:pt x="16354" y="9089"/>
                </a:lnTo>
                <a:cubicBezTo>
                  <a:pt x="16323" y="10396"/>
                  <a:pt x="16688" y="11673"/>
                  <a:pt x="17478" y="12676"/>
                </a:cubicBezTo>
                <a:cubicBezTo>
                  <a:pt x="18542" y="13983"/>
                  <a:pt x="20579" y="15168"/>
                  <a:pt x="24226" y="14104"/>
                </a:cubicBezTo>
                <a:cubicBezTo>
                  <a:pt x="24226" y="14104"/>
                  <a:pt x="17843" y="17782"/>
                  <a:pt x="10183" y="18816"/>
                </a:cubicBezTo>
                <a:cubicBezTo>
                  <a:pt x="6657" y="19302"/>
                  <a:pt x="3040" y="18512"/>
                  <a:pt x="1" y="16627"/>
                </a:cubicBezTo>
                <a:lnTo>
                  <a:pt x="1" y="16627"/>
                </a:lnTo>
                <a:lnTo>
                  <a:pt x="1" y="9059"/>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44"/>
          <p:cNvSpPr/>
          <p:nvPr/>
        </p:nvSpPr>
        <p:spPr>
          <a:xfrm>
            <a:off x="7152548" y="3477335"/>
            <a:ext cx="419851" cy="354605"/>
          </a:xfrm>
          <a:custGeom>
            <a:avLst/>
            <a:gdLst/>
            <a:ahLst/>
            <a:cxnLst/>
            <a:rect l="l" t="t" r="r" b="b"/>
            <a:pathLst>
              <a:path w="19221" h="16234" extrusionOk="0">
                <a:moveTo>
                  <a:pt x="12838" y="1"/>
                </a:moveTo>
                <a:cubicBezTo>
                  <a:pt x="4509" y="548"/>
                  <a:pt x="588" y="4864"/>
                  <a:pt x="588" y="4864"/>
                </a:cubicBezTo>
                <a:lnTo>
                  <a:pt x="436" y="10791"/>
                </a:lnTo>
                <a:cubicBezTo>
                  <a:pt x="0" y="13945"/>
                  <a:pt x="2549" y="16234"/>
                  <a:pt x="5730" y="16234"/>
                </a:cubicBezTo>
                <a:cubicBezTo>
                  <a:pt x="6319" y="16234"/>
                  <a:pt x="6931" y="16155"/>
                  <a:pt x="7549" y="15989"/>
                </a:cubicBezTo>
                <a:lnTo>
                  <a:pt x="13141" y="14530"/>
                </a:lnTo>
                <a:lnTo>
                  <a:pt x="16333" y="11186"/>
                </a:lnTo>
                <a:lnTo>
                  <a:pt x="19221" y="7265"/>
                </a:lnTo>
                <a:lnTo>
                  <a:pt x="17488" y="5776"/>
                </a:lnTo>
                <a:lnTo>
                  <a:pt x="14084" y="7083"/>
                </a:lnTo>
                <a:lnTo>
                  <a:pt x="10953" y="8299"/>
                </a:lnTo>
                <a:lnTo>
                  <a:pt x="6181" y="8299"/>
                </a:lnTo>
                <a:lnTo>
                  <a:pt x="5421" y="6171"/>
                </a:lnTo>
                <a:cubicBezTo>
                  <a:pt x="9737" y="3891"/>
                  <a:pt x="12838" y="3648"/>
                  <a:pt x="12838" y="3648"/>
                </a:cubicBezTo>
                <a:lnTo>
                  <a:pt x="13476" y="2432"/>
                </a:lnTo>
                <a:lnTo>
                  <a:pt x="1283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44"/>
          <p:cNvSpPr/>
          <p:nvPr/>
        </p:nvSpPr>
        <p:spPr>
          <a:xfrm>
            <a:off x="5832937" y="3796662"/>
            <a:ext cx="194559" cy="248337"/>
          </a:xfrm>
          <a:custGeom>
            <a:avLst/>
            <a:gdLst/>
            <a:ahLst/>
            <a:cxnLst/>
            <a:rect l="l" t="t" r="r" b="b"/>
            <a:pathLst>
              <a:path w="8907" h="11369" extrusionOk="0">
                <a:moveTo>
                  <a:pt x="3740" y="1"/>
                </a:moveTo>
                <a:lnTo>
                  <a:pt x="1" y="5533"/>
                </a:lnTo>
                <a:lnTo>
                  <a:pt x="4712" y="11369"/>
                </a:lnTo>
                <a:lnTo>
                  <a:pt x="8907" y="7843"/>
                </a:lnTo>
                <a:lnTo>
                  <a:pt x="374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44"/>
          <p:cNvSpPr/>
          <p:nvPr/>
        </p:nvSpPr>
        <p:spPr>
          <a:xfrm>
            <a:off x="5645731" y="3917491"/>
            <a:ext cx="407007" cy="493332"/>
          </a:xfrm>
          <a:custGeom>
            <a:avLst/>
            <a:gdLst/>
            <a:ahLst/>
            <a:cxnLst/>
            <a:rect l="l" t="t" r="r" b="b"/>
            <a:pathLst>
              <a:path w="18633" h="22585" extrusionOk="0">
                <a:moveTo>
                  <a:pt x="8572" y="1"/>
                </a:moveTo>
                <a:cubicBezTo>
                  <a:pt x="2645" y="1065"/>
                  <a:pt x="426" y="9758"/>
                  <a:pt x="0" y="22190"/>
                </a:cubicBezTo>
                <a:cubicBezTo>
                  <a:pt x="0" y="22190"/>
                  <a:pt x="1824" y="22402"/>
                  <a:pt x="3313" y="21551"/>
                </a:cubicBezTo>
                <a:cubicBezTo>
                  <a:pt x="4013" y="21156"/>
                  <a:pt x="4712" y="20792"/>
                  <a:pt x="5532" y="20670"/>
                </a:cubicBezTo>
                <a:cubicBezTo>
                  <a:pt x="7265" y="20244"/>
                  <a:pt x="10122" y="19971"/>
                  <a:pt x="12311" y="21612"/>
                </a:cubicBezTo>
                <a:cubicBezTo>
                  <a:pt x="12311" y="21612"/>
                  <a:pt x="13283" y="22585"/>
                  <a:pt x="15168" y="21764"/>
                </a:cubicBezTo>
                <a:cubicBezTo>
                  <a:pt x="15168" y="21764"/>
                  <a:pt x="18633" y="9758"/>
                  <a:pt x="14408" y="3709"/>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44"/>
          <p:cNvSpPr/>
          <p:nvPr/>
        </p:nvSpPr>
        <p:spPr>
          <a:xfrm>
            <a:off x="5608557" y="4355202"/>
            <a:ext cx="264937" cy="340428"/>
          </a:xfrm>
          <a:custGeom>
            <a:avLst/>
            <a:gdLst/>
            <a:ahLst/>
            <a:cxnLst/>
            <a:rect l="l" t="t" r="r" b="b"/>
            <a:pathLst>
              <a:path w="12129" h="15585" extrusionOk="0">
                <a:moveTo>
                  <a:pt x="9279" y="1"/>
                </a:moveTo>
                <a:cubicBezTo>
                  <a:pt x="8415" y="1"/>
                  <a:pt x="7123" y="170"/>
                  <a:pt x="5958" y="995"/>
                </a:cubicBezTo>
                <a:cubicBezTo>
                  <a:pt x="5958" y="995"/>
                  <a:pt x="0" y="8563"/>
                  <a:pt x="4104" y="15585"/>
                </a:cubicBezTo>
                <a:lnTo>
                  <a:pt x="6353" y="14247"/>
                </a:lnTo>
                <a:cubicBezTo>
                  <a:pt x="6353" y="14247"/>
                  <a:pt x="3283" y="8411"/>
                  <a:pt x="7994" y="5098"/>
                </a:cubicBezTo>
                <a:lnTo>
                  <a:pt x="8663" y="4855"/>
                </a:lnTo>
                <a:lnTo>
                  <a:pt x="8663" y="6618"/>
                </a:lnTo>
                <a:lnTo>
                  <a:pt x="8663" y="13791"/>
                </a:lnTo>
                <a:lnTo>
                  <a:pt x="11672" y="13791"/>
                </a:lnTo>
                <a:lnTo>
                  <a:pt x="11672" y="6679"/>
                </a:lnTo>
                <a:lnTo>
                  <a:pt x="12128" y="569"/>
                </a:lnTo>
                <a:cubicBezTo>
                  <a:pt x="11429" y="235"/>
                  <a:pt x="10791" y="113"/>
                  <a:pt x="10274" y="83"/>
                </a:cubicBezTo>
                <a:cubicBezTo>
                  <a:pt x="10274" y="83"/>
                  <a:pt x="9880" y="1"/>
                  <a:pt x="92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44"/>
          <p:cNvSpPr/>
          <p:nvPr/>
        </p:nvSpPr>
        <p:spPr>
          <a:xfrm>
            <a:off x="5910628" y="3539738"/>
            <a:ext cx="859819" cy="1241597"/>
          </a:xfrm>
          <a:custGeom>
            <a:avLst/>
            <a:gdLst/>
            <a:ahLst/>
            <a:cxnLst/>
            <a:rect l="l" t="t" r="r" b="b"/>
            <a:pathLst>
              <a:path w="39363" h="56841" extrusionOk="0">
                <a:moveTo>
                  <a:pt x="39211" y="12463"/>
                </a:moveTo>
                <a:cubicBezTo>
                  <a:pt x="38846" y="20700"/>
                  <a:pt x="37326" y="37904"/>
                  <a:pt x="31551" y="48938"/>
                </a:cubicBezTo>
                <a:cubicBezTo>
                  <a:pt x="28663" y="54470"/>
                  <a:pt x="22888" y="56841"/>
                  <a:pt x="17569" y="56050"/>
                </a:cubicBezTo>
                <a:cubicBezTo>
                  <a:pt x="13496" y="55442"/>
                  <a:pt x="9666" y="53011"/>
                  <a:pt x="7538" y="48695"/>
                </a:cubicBezTo>
                <a:cubicBezTo>
                  <a:pt x="3648" y="40913"/>
                  <a:pt x="1246" y="28785"/>
                  <a:pt x="243" y="12767"/>
                </a:cubicBezTo>
                <a:cubicBezTo>
                  <a:pt x="0" y="9393"/>
                  <a:pt x="1794" y="6262"/>
                  <a:pt x="4712" y="4682"/>
                </a:cubicBezTo>
                <a:cubicBezTo>
                  <a:pt x="5198" y="4408"/>
                  <a:pt x="5745" y="4165"/>
                  <a:pt x="6322" y="3983"/>
                </a:cubicBezTo>
                <a:cubicBezTo>
                  <a:pt x="6930" y="3800"/>
                  <a:pt x="7508" y="3618"/>
                  <a:pt x="8207" y="3436"/>
                </a:cubicBezTo>
                <a:cubicBezTo>
                  <a:pt x="15380" y="1521"/>
                  <a:pt x="25989" y="1"/>
                  <a:pt x="34590" y="4378"/>
                </a:cubicBezTo>
                <a:cubicBezTo>
                  <a:pt x="34682" y="4408"/>
                  <a:pt x="34773" y="4469"/>
                  <a:pt x="34894" y="4530"/>
                </a:cubicBezTo>
                <a:cubicBezTo>
                  <a:pt x="37660" y="6141"/>
                  <a:pt x="39363" y="9180"/>
                  <a:pt x="39211" y="1246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44"/>
          <p:cNvSpPr/>
          <p:nvPr/>
        </p:nvSpPr>
        <p:spPr>
          <a:xfrm>
            <a:off x="5910628" y="3539738"/>
            <a:ext cx="760891" cy="1224341"/>
          </a:xfrm>
          <a:custGeom>
            <a:avLst/>
            <a:gdLst/>
            <a:ahLst/>
            <a:cxnLst/>
            <a:rect l="l" t="t" r="r" b="b"/>
            <a:pathLst>
              <a:path w="34834" h="56051" extrusionOk="0">
                <a:moveTo>
                  <a:pt x="34834" y="4560"/>
                </a:moveTo>
                <a:cubicBezTo>
                  <a:pt x="26171" y="1"/>
                  <a:pt x="15472" y="1521"/>
                  <a:pt x="8177" y="3466"/>
                </a:cubicBezTo>
                <a:cubicBezTo>
                  <a:pt x="7508" y="3648"/>
                  <a:pt x="6870" y="3831"/>
                  <a:pt x="6262" y="3983"/>
                </a:cubicBezTo>
                <a:cubicBezTo>
                  <a:pt x="5684" y="4135"/>
                  <a:pt x="5167" y="4378"/>
                  <a:pt x="4681" y="4682"/>
                </a:cubicBezTo>
                <a:cubicBezTo>
                  <a:pt x="1794" y="6232"/>
                  <a:pt x="0" y="9332"/>
                  <a:pt x="183" y="12767"/>
                </a:cubicBezTo>
                <a:cubicBezTo>
                  <a:pt x="1216" y="28785"/>
                  <a:pt x="3617" y="40913"/>
                  <a:pt x="7478" y="48695"/>
                </a:cubicBezTo>
                <a:cubicBezTo>
                  <a:pt x="9605" y="53011"/>
                  <a:pt x="13435" y="55442"/>
                  <a:pt x="17508" y="56050"/>
                </a:cubicBezTo>
                <a:cubicBezTo>
                  <a:pt x="10608" y="42403"/>
                  <a:pt x="7326" y="31673"/>
                  <a:pt x="6140" y="23405"/>
                </a:cubicBezTo>
                <a:cubicBezTo>
                  <a:pt x="5046" y="15685"/>
                  <a:pt x="11095" y="8724"/>
                  <a:pt x="18876" y="8876"/>
                </a:cubicBezTo>
                <a:lnTo>
                  <a:pt x="19666" y="8876"/>
                </a:lnTo>
                <a:cubicBezTo>
                  <a:pt x="27022" y="8876"/>
                  <a:pt x="33131" y="7053"/>
                  <a:pt x="34834" y="4560"/>
                </a:cubicBezTo>
                <a:close/>
              </a:path>
            </a:pathLst>
          </a:custGeom>
          <a:solidFill>
            <a:srgbClr val="134F5C">
              <a:alpha val="566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44"/>
          <p:cNvSpPr/>
          <p:nvPr/>
        </p:nvSpPr>
        <p:spPr>
          <a:xfrm>
            <a:off x="5551463" y="2432379"/>
            <a:ext cx="1315275" cy="1280085"/>
          </a:xfrm>
          <a:custGeom>
            <a:avLst/>
            <a:gdLst/>
            <a:ahLst/>
            <a:cxnLst/>
            <a:rect l="l" t="t" r="r" b="b"/>
            <a:pathLst>
              <a:path w="60214" h="58603" extrusionOk="0">
                <a:moveTo>
                  <a:pt x="60032" y="33982"/>
                </a:moveTo>
                <a:cubicBezTo>
                  <a:pt x="58968" y="49788"/>
                  <a:pt x="41794" y="54347"/>
                  <a:pt x="38451" y="55077"/>
                </a:cubicBezTo>
                <a:cubicBezTo>
                  <a:pt x="37964" y="55168"/>
                  <a:pt x="37508" y="55290"/>
                  <a:pt x="36992" y="55442"/>
                </a:cubicBezTo>
                <a:cubicBezTo>
                  <a:pt x="35533" y="55867"/>
                  <a:pt x="34104" y="56171"/>
                  <a:pt x="32797" y="56445"/>
                </a:cubicBezTo>
                <a:cubicBezTo>
                  <a:pt x="20943" y="58603"/>
                  <a:pt x="13678" y="54834"/>
                  <a:pt x="9332" y="50548"/>
                </a:cubicBezTo>
                <a:cubicBezTo>
                  <a:pt x="5836" y="47052"/>
                  <a:pt x="3708" y="42493"/>
                  <a:pt x="3009" y="37630"/>
                </a:cubicBezTo>
                <a:cubicBezTo>
                  <a:pt x="0" y="16961"/>
                  <a:pt x="10304" y="8480"/>
                  <a:pt x="17690" y="5137"/>
                </a:cubicBezTo>
                <a:cubicBezTo>
                  <a:pt x="21551" y="3404"/>
                  <a:pt x="24590" y="3009"/>
                  <a:pt x="24590" y="3009"/>
                </a:cubicBezTo>
                <a:cubicBezTo>
                  <a:pt x="37083" y="0"/>
                  <a:pt x="45898" y="3100"/>
                  <a:pt x="51946" y="10912"/>
                </a:cubicBezTo>
                <a:cubicBezTo>
                  <a:pt x="55047" y="14894"/>
                  <a:pt x="57418" y="20152"/>
                  <a:pt x="59150" y="26414"/>
                </a:cubicBezTo>
                <a:cubicBezTo>
                  <a:pt x="59880" y="28876"/>
                  <a:pt x="60214" y="31429"/>
                  <a:pt x="60032" y="3398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44"/>
          <p:cNvSpPr/>
          <p:nvPr/>
        </p:nvSpPr>
        <p:spPr>
          <a:xfrm>
            <a:off x="5551464" y="2544560"/>
            <a:ext cx="716417" cy="1167897"/>
          </a:xfrm>
          <a:custGeom>
            <a:avLst/>
            <a:gdLst/>
            <a:ahLst/>
            <a:cxnLst/>
            <a:rect l="l" t="t" r="r" b="b"/>
            <a:pathLst>
              <a:path w="32798" h="53467" extrusionOk="0">
                <a:moveTo>
                  <a:pt x="32797" y="51309"/>
                </a:moveTo>
                <a:cubicBezTo>
                  <a:pt x="20943" y="53467"/>
                  <a:pt x="13678" y="49698"/>
                  <a:pt x="9332" y="45412"/>
                </a:cubicBezTo>
                <a:cubicBezTo>
                  <a:pt x="5836" y="41916"/>
                  <a:pt x="3708" y="37357"/>
                  <a:pt x="3009" y="32494"/>
                </a:cubicBezTo>
                <a:cubicBezTo>
                  <a:pt x="0" y="11825"/>
                  <a:pt x="10304" y="3344"/>
                  <a:pt x="17690" y="1"/>
                </a:cubicBezTo>
                <a:cubicBezTo>
                  <a:pt x="10699" y="12949"/>
                  <a:pt x="122" y="41157"/>
                  <a:pt x="32797" y="51309"/>
                </a:cubicBezTo>
                <a:close/>
              </a:path>
            </a:pathLst>
          </a:custGeom>
          <a:solidFill>
            <a:srgbClr val="134F5C">
              <a:alpha val="566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44"/>
          <p:cNvSpPr/>
          <p:nvPr/>
        </p:nvSpPr>
        <p:spPr>
          <a:xfrm>
            <a:off x="5882736" y="2644398"/>
            <a:ext cx="964077" cy="682757"/>
          </a:xfrm>
          <a:custGeom>
            <a:avLst/>
            <a:gdLst/>
            <a:ahLst/>
            <a:cxnLst/>
            <a:rect l="l" t="t" r="r" b="b"/>
            <a:pathLst>
              <a:path w="44136" h="31257" extrusionOk="0">
                <a:moveTo>
                  <a:pt x="27905" y="1"/>
                </a:moveTo>
                <a:cubicBezTo>
                  <a:pt x="24936" y="1"/>
                  <a:pt x="21964" y="419"/>
                  <a:pt x="19089" y="1296"/>
                </a:cubicBezTo>
                <a:cubicBezTo>
                  <a:pt x="10700" y="3789"/>
                  <a:pt x="5198" y="9290"/>
                  <a:pt x="1551" y="16676"/>
                </a:cubicBezTo>
                <a:cubicBezTo>
                  <a:pt x="335" y="19108"/>
                  <a:pt x="1" y="21874"/>
                  <a:pt x="639" y="24549"/>
                </a:cubicBezTo>
                <a:cubicBezTo>
                  <a:pt x="1437" y="27790"/>
                  <a:pt x="3830" y="31257"/>
                  <a:pt x="10420" y="31257"/>
                </a:cubicBezTo>
                <a:cubicBezTo>
                  <a:pt x="11863" y="31257"/>
                  <a:pt x="13508" y="31091"/>
                  <a:pt x="15381" y="30719"/>
                </a:cubicBezTo>
                <a:cubicBezTo>
                  <a:pt x="15381" y="30719"/>
                  <a:pt x="31764" y="28136"/>
                  <a:pt x="39819" y="23941"/>
                </a:cubicBezTo>
                <a:cubicBezTo>
                  <a:pt x="42494" y="22512"/>
                  <a:pt x="44135" y="19716"/>
                  <a:pt x="44014" y="16707"/>
                </a:cubicBezTo>
                <a:cubicBezTo>
                  <a:pt x="42281" y="10445"/>
                  <a:pt x="39910" y="5187"/>
                  <a:pt x="36779" y="1235"/>
                </a:cubicBezTo>
                <a:cubicBezTo>
                  <a:pt x="33894" y="426"/>
                  <a:pt x="30901" y="1"/>
                  <a:pt x="279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44"/>
          <p:cNvSpPr/>
          <p:nvPr/>
        </p:nvSpPr>
        <p:spPr>
          <a:xfrm>
            <a:off x="6228622" y="3039167"/>
            <a:ext cx="173305" cy="88335"/>
          </a:xfrm>
          <a:custGeom>
            <a:avLst/>
            <a:gdLst/>
            <a:ahLst/>
            <a:cxnLst/>
            <a:rect l="l" t="t" r="r" b="b"/>
            <a:pathLst>
              <a:path w="7934" h="4044" extrusionOk="0">
                <a:moveTo>
                  <a:pt x="7721" y="2280"/>
                </a:moveTo>
                <a:cubicBezTo>
                  <a:pt x="7721" y="2280"/>
                  <a:pt x="5472" y="1"/>
                  <a:pt x="1581" y="1490"/>
                </a:cubicBezTo>
                <a:cubicBezTo>
                  <a:pt x="1125" y="1672"/>
                  <a:pt x="639" y="1976"/>
                  <a:pt x="335" y="2402"/>
                </a:cubicBezTo>
                <a:cubicBezTo>
                  <a:pt x="31" y="2767"/>
                  <a:pt x="1" y="3435"/>
                  <a:pt x="396" y="3739"/>
                </a:cubicBezTo>
                <a:cubicBezTo>
                  <a:pt x="852" y="4043"/>
                  <a:pt x="1399" y="3830"/>
                  <a:pt x="1824" y="3618"/>
                </a:cubicBezTo>
                <a:cubicBezTo>
                  <a:pt x="2372" y="3314"/>
                  <a:pt x="2919" y="3010"/>
                  <a:pt x="3527" y="2827"/>
                </a:cubicBezTo>
                <a:cubicBezTo>
                  <a:pt x="4864" y="2402"/>
                  <a:pt x="6262" y="2311"/>
                  <a:pt x="7630" y="2615"/>
                </a:cubicBezTo>
                <a:cubicBezTo>
                  <a:pt x="7812" y="2675"/>
                  <a:pt x="7934" y="2311"/>
                  <a:pt x="7721" y="228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44"/>
          <p:cNvSpPr/>
          <p:nvPr/>
        </p:nvSpPr>
        <p:spPr>
          <a:xfrm>
            <a:off x="6707960" y="2918338"/>
            <a:ext cx="79029" cy="88335"/>
          </a:xfrm>
          <a:custGeom>
            <a:avLst/>
            <a:gdLst/>
            <a:ahLst/>
            <a:cxnLst/>
            <a:rect l="l" t="t" r="r" b="b"/>
            <a:pathLst>
              <a:path w="3618" h="4044" extrusionOk="0">
                <a:moveTo>
                  <a:pt x="2493" y="153"/>
                </a:moveTo>
                <a:cubicBezTo>
                  <a:pt x="1733" y="1"/>
                  <a:pt x="1003" y="365"/>
                  <a:pt x="578" y="973"/>
                </a:cubicBezTo>
                <a:cubicBezTo>
                  <a:pt x="0" y="1764"/>
                  <a:pt x="244" y="4043"/>
                  <a:pt x="244" y="4043"/>
                </a:cubicBezTo>
                <a:cubicBezTo>
                  <a:pt x="244" y="4013"/>
                  <a:pt x="274" y="3982"/>
                  <a:pt x="274" y="3922"/>
                </a:cubicBezTo>
                <a:cubicBezTo>
                  <a:pt x="304" y="3891"/>
                  <a:pt x="335" y="3861"/>
                  <a:pt x="335" y="3770"/>
                </a:cubicBezTo>
                <a:lnTo>
                  <a:pt x="335" y="3739"/>
                </a:lnTo>
                <a:cubicBezTo>
                  <a:pt x="517" y="3526"/>
                  <a:pt x="700" y="3283"/>
                  <a:pt x="912" y="3101"/>
                </a:cubicBezTo>
                <a:cubicBezTo>
                  <a:pt x="1216" y="2888"/>
                  <a:pt x="1551" y="2767"/>
                  <a:pt x="1946" y="2675"/>
                </a:cubicBezTo>
                <a:cubicBezTo>
                  <a:pt x="2584" y="2523"/>
                  <a:pt x="3344" y="2371"/>
                  <a:pt x="3496" y="1612"/>
                </a:cubicBezTo>
                <a:cubicBezTo>
                  <a:pt x="3618" y="973"/>
                  <a:pt x="3131" y="274"/>
                  <a:pt x="2493" y="15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44"/>
          <p:cNvSpPr/>
          <p:nvPr/>
        </p:nvSpPr>
        <p:spPr>
          <a:xfrm>
            <a:off x="6169541" y="3890954"/>
            <a:ext cx="343945" cy="308756"/>
          </a:xfrm>
          <a:custGeom>
            <a:avLst/>
            <a:gdLst/>
            <a:ahLst/>
            <a:cxnLst/>
            <a:rect l="l" t="t" r="r" b="b"/>
            <a:pathLst>
              <a:path w="15746" h="14135" extrusionOk="0">
                <a:moveTo>
                  <a:pt x="7873" y="0"/>
                </a:moveTo>
                <a:cubicBezTo>
                  <a:pt x="3526" y="0"/>
                  <a:pt x="1" y="3161"/>
                  <a:pt x="1" y="7052"/>
                </a:cubicBezTo>
                <a:cubicBezTo>
                  <a:pt x="1" y="10943"/>
                  <a:pt x="3526" y="14134"/>
                  <a:pt x="7873" y="14134"/>
                </a:cubicBezTo>
                <a:cubicBezTo>
                  <a:pt x="12220" y="14134"/>
                  <a:pt x="15745" y="10943"/>
                  <a:pt x="15745" y="7052"/>
                </a:cubicBezTo>
                <a:cubicBezTo>
                  <a:pt x="15745" y="3161"/>
                  <a:pt x="12220" y="0"/>
                  <a:pt x="78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44"/>
          <p:cNvSpPr/>
          <p:nvPr/>
        </p:nvSpPr>
        <p:spPr>
          <a:xfrm>
            <a:off x="6212699" y="3929460"/>
            <a:ext cx="257620" cy="231059"/>
          </a:xfrm>
          <a:custGeom>
            <a:avLst/>
            <a:gdLst/>
            <a:ahLst/>
            <a:cxnLst/>
            <a:rect l="l" t="t" r="r" b="b"/>
            <a:pathLst>
              <a:path w="11794" h="10578" extrusionOk="0">
                <a:moveTo>
                  <a:pt x="11794" y="5289"/>
                </a:moveTo>
                <a:cubicBezTo>
                  <a:pt x="11794" y="8207"/>
                  <a:pt x="9149" y="10578"/>
                  <a:pt x="5897" y="10578"/>
                </a:cubicBezTo>
                <a:cubicBezTo>
                  <a:pt x="2645" y="10578"/>
                  <a:pt x="0" y="8207"/>
                  <a:pt x="0" y="5289"/>
                </a:cubicBezTo>
                <a:cubicBezTo>
                  <a:pt x="0" y="2371"/>
                  <a:pt x="2645" y="0"/>
                  <a:pt x="5897" y="0"/>
                </a:cubicBezTo>
                <a:cubicBezTo>
                  <a:pt x="9149" y="0"/>
                  <a:pt x="11794" y="2371"/>
                  <a:pt x="11794" y="528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44"/>
          <p:cNvSpPr/>
          <p:nvPr/>
        </p:nvSpPr>
        <p:spPr>
          <a:xfrm>
            <a:off x="7142153" y="3008130"/>
            <a:ext cx="496652" cy="564868"/>
          </a:xfrm>
          <a:custGeom>
            <a:avLst/>
            <a:gdLst/>
            <a:ahLst/>
            <a:cxnLst/>
            <a:rect l="l" t="t" r="r" b="b"/>
            <a:pathLst>
              <a:path w="22737" h="25860" extrusionOk="0">
                <a:moveTo>
                  <a:pt x="11095" y="631"/>
                </a:moveTo>
                <a:lnTo>
                  <a:pt x="11095" y="8899"/>
                </a:lnTo>
                <a:lnTo>
                  <a:pt x="1034" y="4309"/>
                </a:lnTo>
                <a:lnTo>
                  <a:pt x="11095" y="631"/>
                </a:lnTo>
                <a:close/>
                <a:moveTo>
                  <a:pt x="11611" y="631"/>
                </a:moveTo>
                <a:lnTo>
                  <a:pt x="21703" y="4279"/>
                </a:lnTo>
                <a:lnTo>
                  <a:pt x="11611" y="8899"/>
                </a:lnTo>
                <a:lnTo>
                  <a:pt x="11611" y="631"/>
                </a:lnTo>
                <a:close/>
                <a:moveTo>
                  <a:pt x="22128" y="4704"/>
                </a:moveTo>
                <a:lnTo>
                  <a:pt x="22159" y="19385"/>
                </a:lnTo>
                <a:lnTo>
                  <a:pt x="11642" y="14431"/>
                </a:lnTo>
                <a:lnTo>
                  <a:pt x="11642" y="9507"/>
                </a:lnTo>
                <a:lnTo>
                  <a:pt x="11611" y="9507"/>
                </a:lnTo>
                <a:lnTo>
                  <a:pt x="22128" y="4704"/>
                </a:lnTo>
                <a:close/>
                <a:moveTo>
                  <a:pt x="578" y="4704"/>
                </a:moveTo>
                <a:lnTo>
                  <a:pt x="11064" y="9507"/>
                </a:lnTo>
                <a:lnTo>
                  <a:pt x="11064" y="14431"/>
                </a:lnTo>
                <a:lnTo>
                  <a:pt x="578" y="19416"/>
                </a:lnTo>
                <a:lnTo>
                  <a:pt x="578" y="4704"/>
                </a:lnTo>
                <a:close/>
                <a:moveTo>
                  <a:pt x="11095" y="15039"/>
                </a:moveTo>
                <a:lnTo>
                  <a:pt x="11095" y="25161"/>
                </a:lnTo>
                <a:lnTo>
                  <a:pt x="912" y="19902"/>
                </a:lnTo>
                <a:lnTo>
                  <a:pt x="11095" y="15039"/>
                </a:lnTo>
                <a:close/>
                <a:moveTo>
                  <a:pt x="11611" y="15039"/>
                </a:moveTo>
                <a:lnTo>
                  <a:pt x="21824" y="19841"/>
                </a:lnTo>
                <a:lnTo>
                  <a:pt x="11611" y="25161"/>
                </a:lnTo>
                <a:lnTo>
                  <a:pt x="11611" y="15039"/>
                </a:lnTo>
                <a:close/>
                <a:moveTo>
                  <a:pt x="11338" y="1"/>
                </a:moveTo>
                <a:cubicBezTo>
                  <a:pt x="11307" y="1"/>
                  <a:pt x="11277" y="8"/>
                  <a:pt x="11247" y="23"/>
                </a:cubicBezTo>
                <a:lnTo>
                  <a:pt x="183" y="4036"/>
                </a:lnTo>
                <a:lnTo>
                  <a:pt x="122" y="4036"/>
                </a:lnTo>
                <a:lnTo>
                  <a:pt x="61" y="4096"/>
                </a:lnTo>
                <a:lnTo>
                  <a:pt x="31" y="4127"/>
                </a:lnTo>
                <a:cubicBezTo>
                  <a:pt x="0" y="4157"/>
                  <a:pt x="0" y="4188"/>
                  <a:pt x="0" y="4248"/>
                </a:cubicBezTo>
                <a:lnTo>
                  <a:pt x="0" y="4279"/>
                </a:lnTo>
                <a:lnTo>
                  <a:pt x="0" y="19841"/>
                </a:lnTo>
                <a:cubicBezTo>
                  <a:pt x="0" y="19902"/>
                  <a:pt x="0" y="19933"/>
                  <a:pt x="31" y="19963"/>
                </a:cubicBezTo>
                <a:cubicBezTo>
                  <a:pt x="31" y="19993"/>
                  <a:pt x="61" y="19993"/>
                  <a:pt x="61" y="20054"/>
                </a:cubicBezTo>
                <a:lnTo>
                  <a:pt x="122" y="20084"/>
                </a:lnTo>
                <a:lnTo>
                  <a:pt x="11155" y="25829"/>
                </a:lnTo>
                <a:cubicBezTo>
                  <a:pt x="11216" y="25860"/>
                  <a:pt x="11247" y="25860"/>
                  <a:pt x="11277" y="25860"/>
                </a:cubicBezTo>
                <a:cubicBezTo>
                  <a:pt x="11307" y="25860"/>
                  <a:pt x="11368" y="25860"/>
                  <a:pt x="11399" y="25829"/>
                </a:cubicBezTo>
                <a:lnTo>
                  <a:pt x="22493" y="19993"/>
                </a:lnTo>
                <a:lnTo>
                  <a:pt x="22523" y="19963"/>
                </a:lnTo>
                <a:cubicBezTo>
                  <a:pt x="22554" y="19933"/>
                  <a:pt x="22554" y="19933"/>
                  <a:pt x="22554" y="19902"/>
                </a:cubicBezTo>
                <a:cubicBezTo>
                  <a:pt x="22736" y="19902"/>
                  <a:pt x="22736" y="19841"/>
                  <a:pt x="22736" y="19811"/>
                </a:cubicBezTo>
                <a:lnTo>
                  <a:pt x="22675" y="4279"/>
                </a:lnTo>
                <a:lnTo>
                  <a:pt x="22675" y="4248"/>
                </a:lnTo>
                <a:cubicBezTo>
                  <a:pt x="22675" y="4188"/>
                  <a:pt x="22675" y="4157"/>
                  <a:pt x="22645" y="4127"/>
                </a:cubicBezTo>
                <a:lnTo>
                  <a:pt x="22615" y="4096"/>
                </a:lnTo>
                <a:lnTo>
                  <a:pt x="22554" y="4036"/>
                </a:lnTo>
                <a:lnTo>
                  <a:pt x="22493" y="4036"/>
                </a:lnTo>
                <a:lnTo>
                  <a:pt x="11429" y="23"/>
                </a:lnTo>
                <a:cubicBezTo>
                  <a:pt x="11399" y="8"/>
                  <a:pt x="11368" y="1"/>
                  <a:pt x="11338" y="1"/>
                </a:cubicBezTo>
                <a:close/>
              </a:path>
            </a:pathLst>
          </a:custGeom>
          <a:solidFill>
            <a:srgbClr val="5F7D9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67" name="Google Shape;567;p44"/>
          <p:cNvCxnSpPr>
            <a:endCxn id="549" idx="3"/>
          </p:cNvCxnSpPr>
          <p:nvPr/>
        </p:nvCxnSpPr>
        <p:spPr>
          <a:xfrm>
            <a:off x="4205087" y="3586461"/>
            <a:ext cx="924400" cy="20400"/>
          </a:xfrm>
          <a:prstGeom prst="straightConnector1">
            <a:avLst/>
          </a:prstGeom>
          <a:noFill/>
          <a:ln w="76200" cap="flat" cmpd="sng">
            <a:solidFill>
              <a:schemeClr val="dk2"/>
            </a:solidFill>
            <a:prstDash val="solid"/>
            <a:round/>
            <a:headEnd type="none" w="med" len="med"/>
            <a:tailEnd type="triangle" w="med" len="med"/>
          </a:ln>
        </p:spPr>
      </p:cxnSp>
      <p:cxnSp>
        <p:nvCxnSpPr>
          <p:cNvPr id="568" name="Google Shape;568;p44"/>
          <p:cNvCxnSpPr/>
          <p:nvPr/>
        </p:nvCxnSpPr>
        <p:spPr>
          <a:xfrm>
            <a:off x="7858187" y="3599628"/>
            <a:ext cx="924400" cy="20400"/>
          </a:xfrm>
          <a:prstGeom prst="straightConnector1">
            <a:avLst/>
          </a:prstGeom>
          <a:noFill/>
          <a:ln w="76200" cap="flat" cmpd="sng">
            <a:solidFill>
              <a:schemeClr val="dk2"/>
            </a:solidFill>
            <a:prstDash val="solid"/>
            <a:round/>
            <a:headEnd type="none" w="med" len="med"/>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5"/>
          <p:cNvSpPr txBox="1">
            <a:spLocks noGrp="1"/>
          </p:cNvSpPr>
          <p:nvPr>
            <p:ph type="title"/>
          </p:nvPr>
        </p:nvSpPr>
        <p:spPr>
          <a:xfrm>
            <a:off x="960000" y="3051484"/>
            <a:ext cx="5393200" cy="2148400"/>
          </a:xfrm>
          <a:prstGeom prst="rect">
            <a:avLst/>
          </a:prstGeom>
        </p:spPr>
        <p:txBody>
          <a:bodyPr spcFirstLastPara="1" wrap="square" lIns="121900" tIns="121900" rIns="121900" bIns="121900" anchor="b" anchorCtr="0">
            <a:noAutofit/>
          </a:bodyPr>
          <a:lstStyle/>
          <a:p>
            <a:r>
              <a:rPr lang="en"/>
              <a:t>Strategies </a:t>
            </a:r>
            <a:endParaRPr/>
          </a:p>
          <a:p>
            <a:r>
              <a:rPr lang="en"/>
              <a:t>to use with AI</a:t>
            </a:r>
            <a:endParaRPr/>
          </a:p>
        </p:txBody>
      </p:sp>
      <p:sp>
        <p:nvSpPr>
          <p:cNvPr id="574" name="Google Shape;574;p45"/>
          <p:cNvSpPr txBox="1">
            <a:spLocks noGrp="1"/>
          </p:cNvSpPr>
          <p:nvPr>
            <p:ph type="title" idx="2"/>
          </p:nvPr>
        </p:nvSpPr>
        <p:spPr>
          <a:xfrm>
            <a:off x="4333300" y="1352633"/>
            <a:ext cx="1882400" cy="1199600"/>
          </a:xfrm>
          <a:prstGeom prst="rect">
            <a:avLst/>
          </a:prstGeom>
        </p:spPr>
        <p:txBody>
          <a:bodyPr spcFirstLastPara="1" wrap="square" lIns="121900" tIns="121900" rIns="121900" bIns="121900" anchor="ctr" anchorCtr="0">
            <a:noAutofit/>
          </a:bodyPr>
          <a:lstStyle/>
          <a:p>
            <a:r>
              <a:rPr lang="en"/>
              <a:t>02</a:t>
            </a:r>
            <a:endParaRPr/>
          </a:p>
        </p:txBody>
      </p:sp>
      <p:grpSp>
        <p:nvGrpSpPr>
          <p:cNvPr id="575" name="Google Shape;575;p45"/>
          <p:cNvGrpSpPr/>
          <p:nvPr/>
        </p:nvGrpSpPr>
        <p:grpSpPr>
          <a:xfrm>
            <a:off x="7339376" y="1869374"/>
            <a:ext cx="4309125" cy="4208365"/>
            <a:chOff x="5504532" y="1402030"/>
            <a:chExt cx="3231844" cy="3156274"/>
          </a:xfrm>
        </p:grpSpPr>
        <p:sp>
          <p:nvSpPr>
            <p:cNvPr id="576" name="Google Shape;576;p45"/>
            <p:cNvSpPr/>
            <p:nvPr/>
          </p:nvSpPr>
          <p:spPr>
            <a:xfrm>
              <a:off x="8185993" y="219687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45"/>
            <p:cNvSpPr/>
            <p:nvPr/>
          </p:nvSpPr>
          <p:spPr>
            <a:xfrm>
              <a:off x="5504532" y="4432120"/>
              <a:ext cx="3102092" cy="126184"/>
            </a:xfrm>
            <a:custGeom>
              <a:avLst/>
              <a:gdLst/>
              <a:ahLst/>
              <a:cxnLst/>
              <a:rect l="l" t="t" r="r" b="b"/>
              <a:pathLst>
                <a:path w="48848" h="1987" extrusionOk="0">
                  <a:moveTo>
                    <a:pt x="48848" y="996"/>
                  </a:moveTo>
                  <a:cubicBezTo>
                    <a:pt x="48848" y="1543"/>
                    <a:pt x="37914" y="1986"/>
                    <a:pt x="24424" y="1986"/>
                  </a:cubicBezTo>
                  <a:cubicBezTo>
                    <a:pt x="10935" y="1986"/>
                    <a:pt x="1" y="1543"/>
                    <a:pt x="1" y="996"/>
                  </a:cubicBezTo>
                  <a:cubicBezTo>
                    <a:pt x="1" y="450"/>
                    <a:pt x="10935" y="1"/>
                    <a:pt x="24424" y="1"/>
                  </a:cubicBezTo>
                  <a:cubicBezTo>
                    <a:pt x="37914" y="1"/>
                    <a:pt x="48848" y="450"/>
                    <a:pt x="48848" y="996"/>
                  </a:cubicBezTo>
                  <a:close/>
                </a:path>
              </a:pathLst>
            </a:custGeom>
            <a:solidFill>
              <a:srgbClr val="134F5C">
                <a:alpha val="32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8" name="Google Shape;578;p45"/>
            <p:cNvGrpSpPr/>
            <p:nvPr/>
          </p:nvGrpSpPr>
          <p:grpSpPr>
            <a:xfrm>
              <a:off x="5836805" y="2286450"/>
              <a:ext cx="2491776" cy="2195831"/>
              <a:chOff x="5450286" y="1617112"/>
              <a:chExt cx="3026938" cy="2667433"/>
            </a:xfrm>
          </p:grpSpPr>
          <p:sp>
            <p:nvSpPr>
              <p:cNvPr id="579" name="Google Shape;579;p45"/>
              <p:cNvSpPr/>
              <p:nvPr/>
            </p:nvSpPr>
            <p:spPr>
              <a:xfrm>
                <a:off x="6264500" y="3865802"/>
                <a:ext cx="1398099" cy="418743"/>
              </a:xfrm>
              <a:custGeom>
                <a:avLst/>
                <a:gdLst/>
                <a:ahLst/>
                <a:cxnLst/>
                <a:rect l="l" t="t" r="r" b="b"/>
                <a:pathLst>
                  <a:path w="18123" h="5428" extrusionOk="0">
                    <a:moveTo>
                      <a:pt x="14836" y="2838"/>
                    </a:moveTo>
                    <a:cubicBezTo>
                      <a:pt x="14652" y="2130"/>
                      <a:pt x="14255" y="0"/>
                      <a:pt x="14255" y="0"/>
                    </a:cubicBezTo>
                    <a:lnTo>
                      <a:pt x="3868" y="0"/>
                    </a:lnTo>
                    <a:cubicBezTo>
                      <a:pt x="3868" y="0"/>
                      <a:pt x="3476" y="2130"/>
                      <a:pt x="3286" y="2838"/>
                    </a:cubicBezTo>
                    <a:cubicBezTo>
                      <a:pt x="3004" y="3896"/>
                      <a:pt x="1819" y="4616"/>
                      <a:pt x="541" y="4616"/>
                    </a:cubicBezTo>
                    <a:lnTo>
                      <a:pt x="541" y="4616"/>
                    </a:lnTo>
                    <a:cubicBezTo>
                      <a:pt x="242" y="4616"/>
                      <a:pt x="0" y="4817"/>
                      <a:pt x="0" y="5065"/>
                    </a:cubicBezTo>
                    <a:lnTo>
                      <a:pt x="0" y="5427"/>
                    </a:lnTo>
                    <a:lnTo>
                      <a:pt x="18122" y="5427"/>
                    </a:lnTo>
                    <a:lnTo>
                      <a:pt x="18122" y="5065"/>
                    </a:lnTo>
                    <a:cubicBezTo>
                      <a:pt x="18122" y="4817"/>
                      <a:pt x="17881" y="4616"/>
                      <a:pt x="17581" y="4616"/>
                    </a:cubicBezTo>
                    <a:lnTo>
                      <a:pt x="17581" y="4616"/>
                    </a:lnTo>
                    <a:cubicBezTo>
                      <a:pt x="16310" y="4616"/>
                      <a:pt x="15118" y="3896"/>
                      <a:pt x="14836" y="283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45"/>
              <p:cNvSpPr/>
              <p:nvPr/>
            </p:nvSpPr>
            <p:spPr>
              <a:xfrm>
                <a:off x="5450286" y="1617112"/>
                <a:ext cx="3026938" cy="2265594"/>
              </a:xfrm>
              <a:custGeom>
                <a:avLst/>
                <a:gdLst/>
                <a:ahLst/>
                <a:cxnLst/>
                <a:rect l="l" t="t" r="r" b="b"/>
                <a:pathLst>
                  <a:path w="39237" h="29368" extrusionOk="0">
                    <a:moveTo>
                      <a:pt x="38477" y="29367"/>
                    </a:moveTo>
                    <a:lnTo>
                      <a:pt x="754" y="29367"/>
                    </a:lnTo>
                    <a:cubicBezTo>
                      <a:pt x="340" y="29367"/>
                      <a:pt x="0" y="29028"/>
                      <a:pt x="0" y="28613"/>
                    </a:cubicBezTo>
                    <a:lnTo>
                      <a:pt x="0" y="760"/>
                    </a:lnTo>
                    <a:cubicBezTo>
                      <a:pt x="0" y="340"/>
                      <a:pt x="340" y="0"/>
                      <a:pt x="754" y="0"/>
                    </a:cubicBezTo>
                    <a:lnTo>
                      <a:pt x="38477" y="0"/>
                    </a:lnTo>
                    <a:cubicBezTo>
                      <a:pt x="38897" y="0"/>
                      <a:pt x="39236" y="340"/>
                      <a:pt x="39236" y="760"/>
                    </a:cubicBezTo>
                    <a:lnTo>
                      <a:pt x="39236" y="28613"/>
                    </a:lnTo>
                    <a:cubicBezTo>
                      <a:pt x="39236" y="29028"/>
                      <a:pt x="38897" y="29367"/>
                      <a:pt x="38477" y="2936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45"/>
              <p:cNvSpPr/>
              <p:nvPr/>
            </p:nvSpPr>
            <p:spPr>
              <a:xfrm>
                <a:off x="5450286" y="1617112"/>
                <a:ext cx="3026938" cy="2039174"/>
              </a:xfrm>
              <a:custGeom>
                <a:avLst/>
                <a:gdLst/>
                <a:ahLst/>
                <a:cxnLst/>
                <a:rect l="l" t="t" r="r" b="b"/>
                <a:pathLst>
                  <a:path w="39237" h="26433" extrusionOk="0">
                    <a:moveTo>
                      <a:pt x="39236" y="26432"/>
                    </a:moveTo>
                    <a:lnTo>
                      <a:pt x="39236" y="1238"/>
                    </a:lnTo>
                    <a:cubicBezTo>
                      <a:pt x="39236" y="559"/>
                      <a:pt x="38678" y="0"/>
                      <a:pt x="37999" y="0"/>
                    </a:cubicBezTo>
                    <a:lnTo>
                      <a:pt x="1237" y="0"/>
                    </a:lnTo>
                    <a:cubicBezTo>
                      <a:pt x="553" y="0"/>
                      <a:pt x="0" y="559"/>
                      <a:pt x="0" y="1238"/>
                    </a:cubicBezTo>
                    <a:lnTo>
                      <a:pt x="0" y="2643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45"/>
              <p:cNvSpPr/>
              <p:nvPr/>
            </p:nvSpPr>
            <p:spPr>
              <a:xfrm>
                <a:off x="5563461" y="1742322"/>
                <a:ext cx="2799669" cy="1789224"/>
              </a:xfrm>
              <a:custGeom>
                <a:avLst/>
                <a:gdLst/>
                <a:ahLst/>
                <a:cxnLst/>
                <a:rect l="l" t="t" r="r" b="b"/>
                <a:pathLst>
                  <a:path w="36291" h="23193" extrusionOk="0">
                    <a:moveTo>
                      <a:pt x="1" y="0"/>
                    </a:moveTo>
                    <a:lnTo>
                      <a:pt x="36290" y="0"/>
                    </a:lnTo>
                    <a:lnTo>
                      <a:pt x="36290" y="23192"/>
                    </a:lnTo>
                    <a:lnTo>
                      <a:pt x="1" y="23192"/>
                    </a:lnTo>
                    <a:close/>
                  </a:path>
                </a:pathLst>
              </a:custGeom>
              <a:solidFill>
                <a:srgbClr val="2121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45"/>
              <p:cNvSpPr/>
              <p:nvPr/>
            </p:nvSpPr>
            <p:spPr>
              <a:xfrm>
                <a:off x="5572333" y="1751194"/>
                <a:ext cx="2781926" cy="1771403"/>
              </a:xfrm>
              <a:custGeom>
                <a:avLst/>
                <a:gdLst/>
                <a:ahLst/>
                <a:cxnLst/>
                <a:rect l="l" t="t" r="r" b="b"/>
                <a:pathLst>
                  <a:path w="36061" h="22962" extrusionOk="0">
                    <a:moveTo>
                      <a:pt x="1" y="22962"/>
                    </a:moveTo>
                    <a:lnTo>
                      <a:pt x="1" y="0"/>
                    </a:lnTo>
                    <a:lnTo>
                      <a:pt x="36060" y="0"/>
                    </a:lnTo>
                    <a:lnTo>
                      <a:pt x="36060" y="22962"/>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4" name="Google Shape;584;p45"/>
            <p:cNvGrpSpPr/>
            <p:nvPr/>
          </p:nvGrpSpPr>
          <p:grpSpPr>
            <a:xfrm>
              <a:off x="6080934" y="2562938"/>
              <a:ext cx="588467" cy="576350"/>
              <a:chOff x="5608702" y="2132055"/>
              <a:chExt cx="956079" cy="936392"/>
            </a:xfrm>
          </p:grpSpPr>
          <p:grpSp>
            <p:nvGrpSpPr>
              <p:cNvPr id="585" name="Google Shape;585;p45"/>
              <p:cNvGrpSpPr/>
              <p:nvPr/>
            </p:nvGrpSpPr>
            <p:grpSpPr>
              <a:xfrm>
                <a:off x="5608702" y="2132055"/>
                <a:ext cx="956079" cy="936392"/>
                <a:chOff x="5194542" y="1480793"/>
                <a:chExt cx="1161418" cy="1137503"/>
              </a:xfrm>
            </p:grpSpPr>
            <p:sp>
              <p:nvSpPr>
                <p:cNvPr id="586" name="Google Shape;586;p45"/>
                <p:cNvSpPr/>
                <p:nvPr/>
              </p:nvSpPr>
              <p:spPr>
                <a:xfrm>
                  <a:off x="5194542" y="1480793"/>
                  <a:ext cx="1161418" cy="1137503"/>
                </a:xfrm>
                <a:custGeom>
                  <a:avLst/>
                  <a:gdLst/>
                  <a:ahLst/>
                  <a:cxnLst/>
                  <a:rect l="l" t="t" r="r" b="b"/>
                  <a:pathLst>
                    <a:path w="15055" h="14745" extrusionOk="0">
                      <a:moveTo>
                        <a:pt x="13806" y="14744"/>
                      </a:moveTo>
                      <a:cubicBezTo>
                        <a:pt x="13697" y="14744"/>
                        <a:pt x="13593" y="14733"/>
                        <a:pt x="13495" y="14704"/>
                      </a:cubicBezTo>
                      <a:lnTo>
                        <a:pt x="10451" y="13870"/>
                      </a:lnTo>
                      <a:cubicBezTo>
                        <a:pt x="9473" y="14342"/>
                        <a:pt x="8379" y="14589"/>
                        <a:pt x="7292" y="14589"/>
                      </a:cubicBezTo>
                      <a:cubicBezTo>
                        <a:pt x="3275" y="14589"/>
                        <a:pt x="0" y="11315"/>
                        <a:pt x="0" y="7292"/>
                      </a:cubicBezTo>
                      <a:cubicBezTo>
                        <a:pt x="0" y="3269"/>
                        <a:pt x="3275" y="1"/>
                        <a:pt x="7292" y="1"/>
                      </a:cubicBezTo>
                      <a:cubicBezTo>
                        <a:pt x="11314" y="1"/>
                        <a:pt x="14589" y="3275"/>
                        <a:pt x="14589" y="7292"/>
                      </a:cubicBezTo>
                      <a:cubicBezTo>
                        <a:pt x="14589" y="8437"/>
                        <a:pt x="14313" y="9577"/>
                        <a:pt x="13806" y="10589"/>
                      </a:cubicBezTo>
                      <a:lnTo>
                        <a:pt x="14882" y="13122"/>
                      </a:lnTo>
                      <a:cubicBezTo>
                        <a:pt x="15055" y="13530"/>
                        <a:pt x="14986" y="14014"/>
                        <a:pt x="14687" y="14353"/>
                      </a:cubicBezTo>
                      <a:cubicBezTo>
                        <a:pt x="14456" y="14601"/>
                        <a:pt x="14140" y="14744"/>
                        <a:pt x="13806" y="14744"/>
                      </a:cubicBezTo>
                      <a:close/>
                      <a:moveTo>
                        <a:pt x="10445" y="13749"/>
                      </a:moveTo>
                      <a:lnTo>
                        <a:pt x="13524" y="14595"/>
                      </a:lnTo>
                      <a:cubicBezTo>
                        <a:pt x="13616" y="14624"/>
                        <a:pt x="13708" y="14629"/>
                        <a:pt x="13806" y="14629"/>
                      </a:cubicBezTo>
                      <a:cubicBezTo>
                        <a:pt x="14105" y="14629"/>
                        <a:pt x="14399" y="14503"/>
                        <a:pt x="14600" y="14273"/>
                      </a:cubicBezTo>
                      <a:cubicBezTo>
                        <a:pt x="14871" y="13968"/>
                        <a:pt x="14940" y="13530"/>
                        <a:pt x="14784" y="13156"/>
                      </a:cubicBezTo>
                      <a:lnTo>
                        <a:pt x="13680" y="10572"/>
                      </a:lnTo>
                      <a:lnTo>
                        <a:pt x="13697" y="10555"/>
                      </a:lnTo>
                      <a:cubicBezTo>
                        <a:pt x="14209" y="9548"/>
                        <a:pt x="14479" y="8414"/>
                        <a:pt x="14479" y="7286"/>
                      </a:cubicBezTo>
                      <a:cubicBezTo>
                        <a:pt x="14479" y="3333"/>
                        <a:pt x="11257" y="110"/>
                        <a:pt x="7297" y="110"/>
                      </a:cubicBezTo>
                      <a:cubicBezTo>
                        <a:pt x="3344" y="110"/>
                        <a:pt x="121" y="3333"/>
                        <a:pt x="121" y="7286"/>
                      </a:cubicBezTo>
                      <a:cubicBezTo>
                        <a:pt x="121" y="11245"/>
                        <a:pt x="3344" y="14468"/>
                        <a:pt x="7297" y="14468"/>
                      </a:cubicBezTo>
                      <a:cubicBezTo>
                        <a:pt x="8379" y="14468"/>
                        <a:pt x="9455" y="14215"/>
                        <a:pt x="10428" y="13749"/>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45"/>
                <p:cNvSpPr/>
                <p:nvPr/>
              </p:nvSpPr>
              <p:spPr>
                <a:xfrm>
                  <a:off x="5285576" y="1571827"/>
                  <a:ext cx="974110" cy="956752"/>
                </a:xfrm>
                <a:custGeom>
                  <a:avLst/>
                  <a:gdLst/>
                  <a:ahLst/>
                  <a:cxnLst/>
                  <a:rect l="l" t="t" r="r" b="b"/>
                  <a:pathLst>
                    <a:path w="12627" h="12402" extrusionOk="0">
                      <a:moveTo>
                        <a:pt x="12626" y="12402"/>
                      </a:moveTo>
                      <a:lnTo>
                        <a:pt x="11320" y="9346"/>
                      </a:lnTo>
                      <a:cubicBezTo>
                        <a:pt x="11907" y="8408"/>
                        <a:pt x="12241" y="7303"/>
                        <a:pt x="12241" y="6123"/>
                      </a:cubicBezTo>
                      <a:cubicBezTo>
                        <a:pt x="12241" y="2740"/>
                        <a:pt x="9501" y="0"/>
                        <a:pt x="6123" y="0"/>
                      </a:cubicBezTo>
                      <a:cubicBezTo>
                        <a:pt x="2739" y="0"/>
                        <a:pt x="0" y="2740"/>
                        <a:pt x="0" y="6123"/>
                      </a:cubicBezTo>
                      <a:cubicBezTo>
                        <a:pt x="0" y="9502"/>
                        <a:pt x="2739" y="12241"/>
                        <a:pt x="6123" y="12241"/>
                      </a:cubicBezTo>
                      <a:cubicBezTo>
                        <a:pt x="7222" y="12241"/>
                        <a:pt x="8258" y="11947"/>
                        <a:pt x="9150" y="1144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88" name="Google Shape;588;p45"/>
              <p:cNvSpPr/>
              <p:nvPr/>
            </p:nvSpPr>
            <p:spPr>
              <a:xfrm>
                <a:off x="5863051" y="2445274"/>
                <a:ext cx="400272" cy="322732"/>
              </a:xfrm>
              <a:custGeom>
                <a:avLst/>
                <a:gdLst/>
                <a:ahLst/>
                <a:cxnLst/>
                <a:rect l="l" t="t" r="r" b="b"/>
                <a:pathLst>
                  <a:path w="6303" h="5082" extrusionOk="0">
                    <a:moveTo>
                      <a:pt x="4489" y="0"/>
                    </a:moveTo>
                    <a:lnTo>
                      <a:pt x="5232" y="0"/>
                    </a:lnTo>
                    <a:cubicBezTo>
                      <a:pt x="5819" y="0"/>
                      <a:pt x="6302" y="484"/>
                      <a:pt x="6302" y="1077"/>
                    </a:cubicBezTo>
                    <a:lnTo>
                      <a:pt x="6302" y="2889"/>
                    </a:lnTo>
                    <a:lnTo>
                      <a:pt x="6302" y="2901"/>
                    </a:lnTo>
                    <a:cubicBezTo>
                      <a:pt x="6302" y="4104"/>
                      <a:pt x="5330" y="5076"/>
                      <a:pt x="4133" y="5076"/>
                    </a:cubicBezTo>
                    <a:lnTo>
                      <a:pt x="3425" y="5076"/>
                    </a:lnTo>
                    <a:lnTo>
                      <a:pt x="3425" y="4104"/>
                    </a:lnTo>
                    <a:cubicBezTo>
                      <a:pt x="4196" y="4104"/>
                      <a:pt x="4432" y="3425"/>
                      <a:pt x="4495" y="2878"/>
                    </a:cubicBezTo>
                    <a:lnTo>
                      <a:pt x="4495" y="2878"/>
                    </a:lnTo>
                    <a:cubicBezTo>
                      <a:pt x="3908" y="2878"/>
                      <a:pt x="3425" y="2400"/>
                      <a:pt x="3425" y="1807"/>
                    </a:cubicBezTo>
                    <a:lnTo>
                      <a:pt x="3425" y="1077"/>
                    </a:lnTo>
                    <a:cubicBezTo>
                      <a:pt x="3419" y="484"/>
                      <a:pt x="3902" y="0"/>
                      <a:pt x="4489" y="0"/>
                    </a:cubicBezTo>
                    <a:close/>
                    <a:moveTo>
                      <a:pt x="1077" y="2889"/>
                    </a:moveTo>
                    <a:lnTo>
                      <a:pt x="1077" y="2889"/>
                    </a:lnTo>
                    <a:cubicBezTo>
                      <a:pt x="1014" y="3436"/>
                      <a:pt x="778" y="4109"/>
                      <a:pt x="6" y="4109"/>
                    </a:cubicBezTo>
                    <a:lnTo>
                      <a:pt x="6" y="5082"/>
                    </a:lnTo>
                    <a:lnTo>
                      <a:pt x="714" y="5082"/>
                    </a:lnTo>
                    <a:cubicBezTo>
                      <a:pt x="1917" y="5082"/>
                      <a:pt x="2884" y="4109"/>
                      <a:pt x="2884" y="2907"/>
                    </a:cubicBezTo>
                    <a:lnTo>
                      <a:pt x="2884" y="2895"/>
                    </a:lnTo>
                    <a:lnTo>
                      <a:pt x="2884" y="1077"/>
                    </a:lnTo>
                    <a:cubicBezTo>
                      <a:pt x="2884" y="484"/>
                      <a:pt x="2406" y="0"/>
                      <a:pt x="1813" y="0"/>
                    </a:cubicBezTo>
                    <a:lnTo>
                      <a:pt x="1071" y="0"/>
                    </a:lnTo>
                    <a:cubicBezTo>
                      <a:pt x="484" y="0"/>
                      <a:pt x="1" y="484"/>
                      <a:pt x="1" y="1077"/>
                    </a:cubicBezTo>
                    <a:lnTo>
                      <a:pt x="1" y="1813"/>
                    </a:lnTo>
                    <a:cubicBezTo>
                      <a:pt x="6" y="2406"/>
                      <a:pt x="490" y="2889"/>
                      <a:pt x="1077" y="288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9" name="Google Shape;589;p45"/>
            <p:cNvGrpSpPr/>
            <p:nvPr/>
          </p:nvGrpSpPr>
          <p:grpSpPr>
            <a:xfrm>
              <a:off x="6420935" y="3158641"/>
              <a:ext cx="655117" cy="641505"/>
              <a:chOff x="6224520" y="2766314"/>
              <a:chExt cx="953591" cy="933778"/>
            </a:xfrm>
          </p:grpSpPr>
          <p:sp>
            <p:nvSpPr>
              <p:cNvPr id="590" name="Google Shape;590;p45"/>
              <p:cNvSpPr/>
              <p:nvPr/>
            </p:nvSpPr>
            <p:spPr>
              <a:xfrm>
                <a:off x="6224520" y="2766314"/>
                <a:ext cx="953591" cy="933778"/>
              </a:xfrm>
              <a:custGeom>
                <a:avLst/>
                <a:gdLst/>
                <a:ahLst/>
                <a:cxnLst/>
                <a:rect l="l" t="t" r="r" b="b"/>
                <a:pathLst>
                  <a:path w="15016" h="14704" extrusionOk="0">
                    <a:moveTo>
                      <a:pt x="369" y="14301"/>
                    </a:moveTo>
                    <a:cubicBezTo>
                      <a:pt x="76" y="13962"/>
                      <a:pt x="1" y="13490"/>
                      <a:pt x="174" y="13075"/>
                    </a:cubicBezTo>
                    <a:lnTo>
                      <a:pt x="1255" y="10549"/>
                    </a:lnTo>
                    <a:cubicBezTo>
                      <a:pt x="743" y="9536"/>
                      <a:pt x="473" y="8408"/>
                      <a:pt x="473" y="7269"/>
                    </a:cubicBezTo>
                    <a:cubicBezTo>
                      <a:pt x="473" y="3263"/>
                      <a:pt x="3730" y="0"/>
                      <a:pt x="7741" y="0"/>
                    </a:cubicBezTo>
                    <a:cubicBezTo>
                      <a:pt x="11758" y="0"/>
                      <a:pt x="15015" y="3258"/>
                      <a:pt x="15015" y="7269"/>
                    </a:cubicBezTo>
                    <a:cubicBezTo>
                      <a:pt x="15015" y="11280"/>
                      <a:pt x="11758" y="14543"/>
                      <a:pt x="7741" y="14543"/>
                    </a:cubicBezTo>
                    <a:cubicBezTo>
                      <a:pt x="6659" y="14543"/>
                      <a:pt x="5572" y="14290"/>
                      <a:pt x="4593" y="13823"/>
                    </a:cubicBezTo>
                    <a:lnTo>
                      <a:pt x="1566" y="14658"/>
                    </a:lnTo>
                    <a:cubicBezTo>
                      <a:pt x="1463" y="14687"/>
                      <a:pt x="1353" y="14704"/>
                      <a:pt x="1255" y="14704"/>
                    </a:cubicBezTo>
                    <a:cubicBezTo>
                      <a:pt x="910" y="14698"/>
                      <a:pt x="588" y="14554"/>
                      <a:pt x="369" y="14301"/>
                    </a:cubicBezTo>
                    <a:close/>
                    <a:moveTo>
                      <a:pt x="4616" y="13708"/>
                    </a:moveTo>
                    <a:cubicBezTo>
                      <a:pt x="5577" y="14180"/>
                      <a:pt x="6659" y="14428"/>
                      <a:pt x="7735" y="14428"/>
                    </a:cubicBezTo>
                    <a:cubicBezTo>
                      <a:pt x="11683" y="14428"/>
                      <a:pt x="14894" y="11222"/>
                      <a:pt x="14894" y="7274"/>
                    </a:cubicBezTo>
                    <a:cubicBezTo>
                      <a:pt x="14894" y="3321"/>
                      <a:pt x="11683" y="115"/>
                      <a:pt x="7735" y="115"/>
                    </a:cubicBezTo>
                    <a:cubicBezTo>
                      <a:pt x="3788" y="115"/>
                      <a:pt x="576" y="3321"/>
                      <a:pt x="576" y="7274"/>
                    </a:cubicBezTo>
                    <a:cubicBezTo>
                      <a:pt x="576" y="8402"/>
                      <a:pt x="853" y="9525"/>
                      <a:pt x="1365" y="10526"/>
                    </a:cubicBezTo>
                    <a:lnTo>
                      <a:pt x="1376" y="10543"/>
                    </a:lnTo>
                    <a:lnTo>
                      <a:pt x="283" y="13116"/>
                    </a:lnTo>
                    <a:cubicBezTo>
                      <a:pt x="128" y="13490"/>
                      <a:pt x="197" y="13921"/>
                      <a:pt x="461" y="14221"/>
                    </a:cubicBezTo>
                    <a:cubicBezTo>
                      <a:pt x="663" y="14451"/>
                      <a:pt x="950" y="14583"/>
                      <a:pt x="1255" y="14583"/>
                    </a:cubicBezTo>
                    <a:cubicBezTo>
                      <a:pt x="1348" y="14583"/>
                      <a:pt x="1440" y="14566"/>
                      <a:pt x="1537" y="14543"/>
                    </a:cubicBezTo>
                    <a:lnTo>
                      <a:pt x="4605" y="13697"/>
                    </a:ln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45"/>
              <p:cNvSpPr/>
              <p:nvPr/>
            </p:nvSpPr>
            <p:spPr>
              <a:xfrm>
                <a:off x="6303841" y="2840110"/>
                <a:ext cx="799337" cy="785430"/>
              </a:xfrm>
              <a:custGeom>
                <a:avLst/>
                <a:gdLst/>
                <a:ahLst/>
                <a:cxnLst/>
                <a:rect l="l" t="t" r="r" b="b"/>
                <a:pathLst>
                  <a:path w="12587" h="12368" extrusionOk="0">
                    <a:moveTo>
                      <a:pt x="1" y="12368"/>
                    </a:moveTo>
                    <a:lnTo>
                      <a:pt x="1301" y="9318"/>
                    </a:lnTo>
                    <a:cubicBezTo>
                      <a:pt x="720" y="8386"/>
                      <a:pt x="386" y="7281"/>
                      <a:pt x="386" y="6101"/>
                    </a:cubicBezTo>
                    <a:cubicBezTo>
                      <a:pt x="386" y="2729"/>
                      <a:pt x="3120" y="1"/>
                      <a:pt x="6486" y="1"/>
                    </a:cubicBezTo>
                    <a:cubicBezTo>
                      <a:pt x="9853" y="1"/>
                      <a:pt x="12587" y="2734"/>
                      <a:pt x="12587" y="6101"/>
                    </a:cubicBezTo>
                    <a:cubicBezTo>
                      <a:pt x="12587" y="9468"/>
                      <a:pt x="9853" y="12201"/>
                      <a:pt x="6486" y="12201"/>
                    </a:cubicBezTo>
                    <a:cubicBezTo>
                      <a:pt x="5387" y="12201"/>
                      <a:pt x="4357" y="11913"/>
                      <a:pt x="3471" y="1140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45"/>
              <p:cNvSpPr/>
              <p:nvPr/>
            </p:nvSpPr>
            <p:spPr>
              <a:xfrm>
                <a:off x="6515131" y="3091917"/>
                <a:ext cx="398367" cy="321335"/>
              </a:xfrm>
              <a:custGeom>
                <a:avLst/>
                <a:gdLst/>
                <a:ahLst/>
                <a:cxnLst/>
                <a:rect l="l" t="t" r="r" b="b"/>
                <a:pathLst>
                  <a:path w="6273" h="5060" extrusionOk="0">
                    <a:moveTo>
                      <a:pt x="4472" y="1"/>
                    </a:moveTo>
                    <a:lnTo>
                      <a:pt x="5208" y="1"/>
                    </a:lnTo>
                    <a:cubicBezTo>
                      <a:pt x="5801" y="1"/>
                      <a:pt x="6273" y="479"/>
                      <a:pt x="6273" y="1066"/>
                    </a:cubicBezTo>
                    <a:lnTo>
                      <a:pt x="6273" y="2873"/>
                    </a:lnTo>
                    <a:lnTo>
                      <a:pt x="6273" y="2884"/>
                    </a:lnTo>
                    <a:cubicBezTo>
                      <a:pt x="6273" y="4087"/>
                      <a:pt x="5306" y="5059"/>
                      <a:pt x="4109" y="5059"/>
                    </a:cubicBezTo>
                    <a:lnTo>
                      <a:pt x="3407" y="5059"/>
                    </a:lnTo>
                    <a:lnTo>
                      <a:pt x="3407" y="4093"/>
                    </a:lnTo>
                    <a:cubicBezTo>
                      <a:pt x="4167" y="4093"/>
                      <a:pt x="4402" y="3419"/>
                      <a:pt x="4472" y="2878"/>
                    </a:cubicBezTo>
                    <a:lnTo>
                      <a:pt x="4472" y="2878"/>
                    </a:lnTo>
                    <a:cubicBezTo>
                      <a:pt x="3879" y="2878"/>
                      <a:pt x="3407" y="2406"/>
                      <a:pt x="3407" y="1814"/>
                    </a:cubicBezTo>
                    <a:lnTo>
                      <a:pt x="3407" y="1071"/>
                    </a:lnTo>
                    <a:cubicBezTo>
                      <a:pt x="3407" y="484"/>
                      <a:pt x="3879" y="1"/>
                      <a:pt x="4472" y="1"/>
                    </a:cubicBezTo>
                    <a:close/>
                    <a:moveTo>
                      <a:pt x="1065" y="2878"/>
                    </a:moveTo>
                    <a:lnTo>
                      <a:pt x="1065" y="2878"/>
                    </a:lnTo>
                    <a:cubicBezTo>
                      <a:pt x="1001" y="3425"/>
                      <a:pt x="765" y="4093"/>
                      <a:pt x="0" y="4093"/>
                    </a:cubicBezTo>
                    <a:lnTo>
                      <a:pt x="0" y="5059"/>
                    </a:lnTo>
                    <a:lnTo>
                      <a:pt x="708" y="5059"/>
                    </a:lnTo>
                    <a:cubicBezTo>
                      <a:pt x="1911" y="5059"/>
                      <a:pt x="2877" y="4087"/>
                      <a:pt x="2877" y="2884"/>
                    </a:cubicBezTo>
                    <a:lnTo>
                      <a:pt x="2877" y="2873"/>
                    </a:lnTo>
                    <a:lnTo>
                      <a:pt x="2877" y="1066"/>
                    </a:lnTo>
                    <a:cubicBezTo>
                      <a:pt x="2877" y="473"/>
                      <a:pt x="2406" y="1"/>
                      <a:pt x="1813" y="1"/>
                    </a:cubicBezTo>
                    <a:lnTo>
                      <a:pt x="1076" y="1"/>
                    </a:lnTo>
                    <a:cubicBezTo>
                      <a:pt x="483" y="1"/>
                      <a:pt x="12" y="473"/>
                      <a:pt x="12" y="1066"/>
                    </a:cubicBezTo>
                    <a:lnTo>
                      <a:pt x="12" y="1808"/>
                    </a:lnTo>
                    <a:cubicBezTo>
                      <a:pt x="0" y="2395"/>
                      <a:pt x="483" y="2878"/>
                      <a:pt x="1065" y="287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3" name="Google Shape;593;p45"/>
            <p:cNvGrpSpPr/>
            <p:nvPr/>
          </p:nvGrpSpPr>
          <p:grpSpPr>
            <a:xfrm>
              <a:off x="6699330" y="2455550"/>
              <a:ext cx="791157" cy="791109"/>
              <a:chOff x="6746427" y="1893210"/>
              <a:chExt cx="1058120" cy="1058057"/>
            </a:xfrm>
          </p:grpSpPr>
          <p:sp>
            <p:nvSpPr>
              <p:cNvPr id="594" name="Google Shape;594;p45"/>
              <p:cNvSpPr/>
              <p:nvPr/>
            </p:nvSpPr>
            <p:spPr>
              <a:xfrm>
                <a:off x="6836735" y="1983455"/>
                <a:ext cx="877131" cy="877195"/>
              </a:xfrm>
              <a:custGeom>
                <a:avLst/>
                <a:gdLst/>
                <a:ahLst/>
                <a:cxnLst/>
                <a:rect l="l" t="t" r="r" b="b"/>
                <a:pathLst>
                  <a:path w="13812" h="13813" extrusionOk="0">
                    <a:moveTo>
                      <a:pt x="13812" y="6906"/>
                    </a:moveTo>
                    <a:cubicBezTo>
                      <a:pt x="13812" y="10722"/>
                      <a:pt x="10722" y="13812"/>
                      <a:pt x="6906" y="13812"/>
                    </a:cubicBezTo>
                    <a:cubicBezTo>
                      <a:pt x="3096" y="13812"/>
                      <a:pt x="0" y="10722"/>
                      <a:pt x="0" y="6906"/>
                    </a:cubicBezTo>
                    <a:cubicBezTo>
                      <a:pt x="0" y="3097"/>
                      <a:pt x="3096" y="1"/>
                      <a:pt x="6906" y="1"/>
                    </a:cubicBezTo>
                    <a:cubicBezTo>
                      <a:pt x="10722" y="1"/>
                      <a:pt x="13812" y="3097"/>
                      <a:pt x="13812" y="69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45"/>
              <p:cNvSpPr/>
              <p:nvPr/>
            </p:nvSpPr>
            <p:spPr>
              <a:xfrm>
                <a:off x="6746427" y="1893210"/>
                <a:ext cx="1058120" cy="1058057"/>
              </a:xfrm>
              <a:custGeom>
                <a:avLst/>
                <a:gdLst/>
                <a:ahLst/>
                <a:cxnLst/>
                <a:rect l="l" t="t" r="r" b="b"/>
                <a:pathLst>
                  <a:path w="16662" h="16661" extrusionOk="0">
                    <a:moveTo>
                      <a:pt x="8328" y="16660"/>
                    </a:moveTo>
                    <a:cubicBezTo>
                      <a:pt x="3736" y="16660"/>
                      <a:pt x="1" y="12925"/>
                      <a:pt x="1" y="8333"/>
                    </a:cubicBezTo>
                    <a:cubicBezTo>
                      <a:pt x="1" y="3735"/>
                      <a:pt x="3730" y="0"/>
                      <a:pt x="8328" y="0"/>
                    </a:cubicBezTo>
                    <a:cubicBezTo>
                      <a:pt x="12926" y="0"/>
                      <a:pt x="16661" y="3741"/>
                      <a:pt x="16661" y="8333"/>
                    </a:cubicBezTo>
                    <a:cubicBezTo>
                      <a:pt x="16661" y="12920"/>
                      <a:pt x="12920" y="16660"/>
                      <a:pt x="8328" y="16660"/>
                    </a:cubicBezTo>
                    <a:close/>
                    <a:moveTo>
                      <a:pt x="8328" y="115"/>
                    </a:moveTo>
                    <a:cubicBezTo>
                      <a:pt x="3799" y="115"/>
                      <a:pt x="110" y="3804"/>
                      <a:pt x="110" y="8339"/>
                    </a:cubicBezTo>
                    <a:cubicBezTo>
                      <a:pt x="110" y="12868"/>
                      <a:pt x="3799" y="16562"/>
                      <a:pt x="8328" y="16562"/>
                    </a:cubicBezTo>
                    <a:cubicBezTo>
                      <a:pt x="12863" y="16562"/>
                      <a:pt x="16552" y="12868"/>
                      <a:pt x="16552" y="8339"/>
                    </a:cubicBezTo>
                    <a:cubicBezTo>
                      <a:pt x="16552" y="3804"/>
                      <a:pt x="12863" y="115"/>
                      <a:pt x="8328" y="115"/>
                    </a:cubicBez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5"/>
              <p:cNvSpPr/>
              <p:nvPr/>
            </p:nvSpPr>
            <p:spPr>
              <a:xfrm>
                <a:off x="6996775" y="2145717"/>
                <a:ext cx="557383" cy="607489"/>
              </a:xfrm>
              <a:custGeom>
                <a:avLst/>
                <a:gdLst/>
                <a:ahLst/>
                <a:cxnLst/>
                <a:rect l="l" t="t" r="r" b="b"/>
                <a:pathLst>
                  <a:path w="8777" h="9566" extrusionOk="0">
                    <a:moveTo>
                      <a:pt x="8196" y="6302"/>
                    </a:moveTo>
                    <a:lnTo>
                      <a:pt x="8196" y="3149"/>
                    </a:lnTo>
                    <a:cubicBezTo>
                      <a:pt x="8524" y="3068"/>
                      <a:pt x="8777" y="2775"/>
                      <a:pt x="8777" y="2412"/>
                    </a:cubicBezTo>
                    <a:cubicBezTo>
                      <a:pt x="8777" y="1998"/>
                      <a:pt x="8437" y="1658"/>
                      <a:pt x="8023" y="1658"/>
                    </a:cubicBezTo>
                    <a:cubicBezTo>
                      <a:pt x="7793" y="1658"/>
                      <a:pt x="7580" y="1767"/>
                      <a:pt x="7448" y="1929"/>
                    </a:cubicBezTo>
                    <a:lnTo>
                      <a:pt x="5146" y="789"/>
                    </a:lnTo>
                    <a:lnTo>
                      <a:pt x="5146" y="760"/>
                    </a:lnTo>
                    <a:cubicBezTo>
                      <a:pt x="5146" y="340"/>
                      <a:pt x="4806" y="1"/>
                      <a:pt x="4386" y="1"/>
                    </a:cubicBezTo>
                    <a:cubicBezTo>
                      <a:pt x="3972" y="1"/>
                      <a:pt x="3632" y="340"/>
                      <a:pt x="3632" y="760"/>
                    </a:cubicBezTo>
                    <a:lnTo>
                      <a:pt x="3632" y="789"/>
                    </a:lnTo>
                    <a:lnTo>
                      <a:pt x="1330" y="1929"/>
                    </a:lnTo>
                    <a:cubicBezTo>
                      <a:pt x="1192" y="1767"/>
                      <a:pt x="985" y="1658"/>
                      <a:pt x="755" y="1658"/>
                    </a:cubicBezTo>
                    <a:cubicBezTo>
                      <a:pt x="340" y="1658"/>
                      <a:pt x="1" y="1998"/>
                      <a:pt x="1" y="2412"/>
                    </a:cubicBezTo>
                    <a:cubicBezTo>
                      <a:pt x="1" y="2775"/>
                      <a:pt x="243" y="3068"/>
                      <a:pt x="582" y="3149"/>
                    </a:cubicBezTo>
                    <a:lnTo>
                      <a:pt x="582" y="6302"/>
                    </a:lnTo>
                    <a:cubicBezTo>
                      <a:pt x="254" y="6383"/>
                      <a:pt x="1" y="6676"/>
                      <a:pt x="1" y="7039"/>
                    </a:cubicBezTo>
                    <a:cubicBezTo>
                      <a:pt x="1" y="7453"/>
                      <a:pt x="340" y="7793"/>
                      <a:pt x="755" y="7793"/>
                    </a:cubicBezTo>
                    <a:cubicBezTo>
                      <a:pt x="1037" y="7793"/>
                      <a:pt x="1290" y="7637"/>
                      <a:pt x="1411" y="7407"/>
                    </a:cubicBezTo>
                    <a:lnTo>
                      <a:pt x="3684" y="8535"/>
                    </a:lnTo>
                    <a:cubicBezTo>
                      <a:pt x="3649" y="8621"/>
                      <a:pt x="3632" y="8713"/>
                      <a:pt x="3632" y="8806"/>
                    </a:cubicBezTo>
                    <a:cubicBezTo>
                      <a:pt x="3632" y="9226"/>
                      <a:pt x="3972" y="9565"/>
                      <a:pt x="4386" y="9565"/>
                    </a:cubicBezTo>
                    <a:cubicBezTo>
                      <a:pt x="4806" y="9565"/>
                      <a:pt x="5146" y="9226"/>
                      <a:pt x="5146" y="8806"/>
                    </a:cubicBezTo>
                    <a:cubicBezTo>
                      <a:pt x="5146" y="8713"/>
                      <a:pt x="5123" y="8621"/>
                      <a:pt x="5094" y="8535"/>
                    </a:cubicBezTo>
                    <a:lnTo>
                      <a:pt x="7367" y="7407"/>
                    </a:lnTo>
                    <a:cubicBezTo>
                      <a:pt x="7494" y="7637"/>
                      <a:pt x="7741" y="7793"/>
                      <a:pt x="8023" y="7793"/>
                    </a:cubicBezTo>
                    <a:cubicBezTo>
                      <a:pt x="8437" y="7793"/>
                      <a:pt x="8777" y="7453"/>
                      <a:pt x="8777" y="7039"/>
                    </a:cubicBezTo>
                    <a:cubicBezTo>
                      <a:pt x="8771" y="6688"/>
                      <a:pt x="8524" y="6383"/>
                      <a:pt x="8196" y="6302"/>
                    </a:cubicBezTo>
                    <a:close/>
                    <a:moveTo>
                      <a:pt x="1221" y="6446"/>
                    </a:moveTo>
                    <a:cubicBezTo>
                      <a:pt x="1135" y="6383"/>
                      <a:pt x="1037" y="6331"/>
                      <a:pt x="927" y="6302"/>
                    </a:cubicBezTo>
                    <a:lnTo>
                      <a:pt x="927" y="3149"/>
                    </a:lnTo>
                    <a:cubicBezTo>
                      <a:pt x="1089" y="3108"/>
                      <a:pt x="1232" y="3016"/>
                      <a:pt x="1330" y="2895"/>
                    </a:cubicBezTo>
                    <a:lnTo>
                      <a:pt x="3638" y="4041"/>
                    </a:lnTo>
                    <a:cubicBezTo>
                      <a:pt x="3632" y="4081"/>
                      <a:pt x="3626" y="4133"/>
                      <a:pt x="3626" y="4173"/>
                    </a:cubicBezTo>
                    <a:cubicBezTo>
                      <a:pt x="3626" y="4535"/>
                      <a:pt x="3868" y="4829"/>
                      <a:pt x="4208" y="4910"/>
                    </a:cubicBezTo>
                    <a:lnTo>
                      <a:pt x="4208" y="4967"/>
                    </a:lnTo>
                    <a:close/>
                    <a:moveTo>
                      <a:pt x="4559" y="4915"/>
                    </a:moveTo>
                    <a:cubicBezTo>
                      <a:pt x="4892" y="4835"/>
                      <a:pt x="5134" y="4541"/>
                      <a:pt x="5134" y="4184"/>
                    </a:cubicBezTo>
                    <a:cubicBezTo>
                      <a:pt x="5134" y="4133"/>
                      <a:pt x="5128" y="4087"/>
                      <a:pt x="5123" y="4046"/>
                    </a:cubicBezTo>
                    <a:lnTo>
                      <a:pt x="7430" y="2901"/>
                    </a:lnTo>
                    <a:cubicBezTo>
                      <a:pt x="7534" y="3022"/>
                      <a:pt x="7678" y="3108"/>
                      <a:pt x="7833" y="3154"/>
                    </a:cubicBezTo>
                    <a:lnTo>
                      <a:pt x="7833" y="6314"/>
                    </a:lnTo>
                    <a:cubicBezTo>
                      <a:pt x="7724" y="6343"/>
                      <a:pt x="7626" y="6389"/>
                      <a:pt x="7540" y="6458"/>
                    </a:cubicBezTo>
                    <a:lnTo>
                      <a:pt x="4553" y="4973"/>
                    </a:lnTo>
                    <a:lnTo>
                      <a:pt x="4553" y="4915"/>
                    </a:lnTo>
                    <a:close/>
                    <a:moveTo>
                      <a:pt x="7281" y="2239"/>
                    </a:moveTo>
                    <a:cubicBezTo>
                      <a:pt x="7263" y="2297"/>
                      <a:pt x="7258" y="2349"/>
                      <a:pt x="7258" y="2412"/>
                    </a:cubicBezTo>
                    <a:cubicBezTo>
                      <a:pt x="7258" y="2470"/>
                      <a:pt x="7263" y="2527"/>
                      <a:pt x="7281" y="2585"/>
                    </a:cubicBezTo>
                    <a:lnTo>
                      <a:pt x="4985" y="3724"/>
                    </a:lnTo>
                    <a:cubicBezTo>
                      <a:pt x="4887" y="3586"/>
                      <a:pt x="4731" y="3494"/>
                      <a:pt x="4559" y="3448"/>
                    </a:cubicBezTo>
                    <a:lnTo>
                      <a:pt x="4559" y="1491"/>
                    </a:lnTo>
                    <a:cubicBezTo>
                      <a:pt x="4772" y="1439"/>
                      <a:pt x="4933" y="1313"/>
                      <a:pt x="5042" y="1134"/>
                    </a:cubicBezTo>
                    <a:close/>
                    <a:moveTo>
                      <a:pt x="3736" y="1134"/>
                    </a:moveTo>
                    <a:cubicBezTo>
                      <a:pt x="3834" y="1313"/>
                      <a:pt x="4006" y="1439"/>
                      <a:pt x="4213" y="1491"/>
                    </a:cubicBezTo>
                    <a:lnTo>
                      <a:pt x="4213" y="3448"/>
                    </a:lnTo>
                    <a:cubicBezTo>
                      <a:pt x="4041" y="3494"/>
                      <a:pt x="3897" y="3586"/>
                      <a:pt x="3793" y="3724"/>
                    </a:cubicBezTo>
                    <a:lnTo>
                      <a:pt x="1497" y="2579"/>
                    </a:lnTo>
                    <a:cubicBezTo>
                      <a:pt x="1509" y="2521"/>
                      <a:pt x="1520" y="2470"/>
                      <a:pt x="1520" y="2406"/>
                    </a:cubicBezTo>
                    <a:cubicBezTo>
                      <a:pt x="1520" y="2349"/>
                      <a:pt x="1509" y="2291"/>
                      <a:pt x="1497" y="2234"/>
                    </a:cubicBezTo>
                    <a:close/>
                    <a:moveTo>
                      <a:pt x="1445" y="6728"/>
                    </a:moveTo>
                    <a:lnTo>
                      <a:pt x="4213" y="5353"/>
                    </a:lnTo>
                    <a:lnTo>
                      <a:pt x="4213" y="8069"/>
                    </a:lnTo>
                    <a:cubicBezTo>
                      <a:pt x="4093" y="8092"/>
                      <a:pt x="3983" y="8155"/>
                      <a:pt x="3891" y="8230"/>
                    </a:cubicBezTo>
                    <a:lnTo>
                      <a:pt x="1509" y="7050"/>
                    </a:lnTo>
                    <a:lnTo>
                      <a:pt x="1509" y="7033"/>
                    </a:lnTo>
                    <a:cubicBezTo>
                      <a:pt x="1509" y="6930"/>
                      <a:pt x="1491" y="6820"/>
                      <a:pt x="1445" y="6728"/>
                    </a:cubicBezTo>
                    <a:close/>
                    <a:moveTo>
                      <a:pt x="4887" y="8242"/>
                    </a:moveTo>
                    <a:cubicBezTo>
                      <a:pt x="4789" y="8161"/>
                      <a:pt x="4685" y="8103"/>
                      <a:pt x="4559" y="8075"/>
                    </a:cubicBezTo>
                    <a:lnTo>
                      <a:pt x="4559" y="5353"/>
                    </a:lnTo>
                    <a:lnTo>
                      <a:pt x="7333" y="6728"/>
                    </a:lnTo>
                    <a:cubicBezTo>
                      <a:pt x="7286" y="6820"/>
                      <a:pt x="7263" y="6924"/>
                      <a:pt x="7263" y="7039"/>
                    </a:cubicBezTo>
                    <a:lnTo>
                      <a:pt x="7263" y="7062"/>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97" name="Google Shape;597;p45"/>
            <p:cNvSpPr/>
            <p:nvPr/>
          </p:nvSpPr>
          <p:spPr>
            <a:xfrm>
              <a:off x="8399355" y="3558815"/>
              <a:ext cx="337021" cy="271928"/>
            </a:xfrm>
            <a:custGeom>
              <a:avLst/>
              <a:gdLst/>
              <a:ahLst/>
              <a:cxnLst/>
              <a:rect l="l" t="t" r="r" b="b"/>
              <a:pathLst>
                <a:path w="5307" h="4282" fill="none" extrusionOk="0">
                  <a:moveTo>
                    <a:pt x="3782" y="0"/>
                  </a:moveTo>
                  <a:lnTo>
                    <a:pt x="4403" y="0"/>
                  </a:lnTo>
                  <a:cubicBezTo>
                    <a:pt x="4904" y="0"/>
                    <a:pt x="5307" y="403"/>
                    <a:pt x="5307" y="904"/>
                  </a:cubicBezTo>
                  <a:lnTo>
                    <a:pt x="5307" y="2429"/>
                  </a:lnTo>
                  <a:lnTo>
                    <a:pt x="5307" y="2440"/>
                  </a:lnTo>
                  <a:cubicBezTo>
                    <a:pt x="5307" y="3453"/>
                    <a:pt x="4484" y="4276"/>
                    <a:pt x="3471" y="4276"/>
                  </a:cubicBezTo>
                  <a:lnTo>
                    <a:pt x="2872" y="4276"/>
                  </a:lnTo>
                  <a:lnTo>
                    <a:pt x="2872" y="3453"/>
                  </a:lnTo>
                  <a:cubicBezTo>
                    <a:pt x="3523" y="3453"/>
                    <a:pt x="3724" y="2889"/>
                    <a:pt x="3770" y="2429"/>
                  </a:cubicBezTo>
                  <a:lnTo>
                    <a:pt x="3770" y="2429"/>
                  </a:lnTo>
                  <a:cubicBezTo>
                    <a:pt x="3275" y="2429"/>
                    <a:pt x="2872" y="2026"/>
                    <a:pt x="2872" y="1525"/>
                  </a:cubicBezTo>
                  <a:lnTo>
                    <a:pt x="2872" y="904"/>
                  </a:lnTo>
                  <a:cubicBezTo>
                    <a:pt x="2878" y="403"/>
                    <a:pt x="3281" y="0"/>
                    <a:pt x="3782" y="0"/>
                  </a:cubicBezTo>
                  <a:close/>
                  <a:moveTo>
                    <a:pt x="910" y="2434"/>
                  </a:moveTo>
                  <a:lnTo>
                    <a:pt x="910" y="2434"/>
                  </a:lnTo>
                  <a:cubicBezTo>
                    <a:pt x="852" y="2895"/>
                    <a:pt x="651" y="3459"/>
                    <a:pt x="12" y="3459"/>
                  </a:cubicBezTo>
                  <a:lnTo>
                    <a:pt x="12" y="4282"/>
                  </a:lnTo>
                  <a:lnTo>
                    <a:pt x="605" y="4282"/>
                  </a:lnTo>
                  <a:cubicBezTo>
                    <a:pt x="1624" y="4282"/>
                    <a:pt x="2441" y="3459"/>
                    <a:pt x="2441" y="2446"/>
                  </a:cubicBezTo>
                  <a:lnTo>
                    <a:pt x="2441" y="2434"/>
                  </a:lnTo>
                  <a:lnTo>
                    <a:pt x="2441" y="904"/>
                  </a:lnTo>
                  <a:cubicBezTo>
                    <a:pt x="2441" y="403"/>
                    <a:pt x="2038" y="0"/>
                    <a:pt x="1543" y="0"/>
                  </a:cubicBezTo>
                  <a:lnTo>
                    <a:pt x="916" y="0"/>
                  </a:lnTo>
                  <a:cubicBezTo>
                    <a:pt x="421" y="0"/>
                    <a:pt x="18" y="403"/>
                    <a:pt x="18" y="904"/>
                  </a:cubicBezTo>
                  <a:lnTo>
                    <a:pt x="18" y="1525"/>
                  </a:lnTo>
                  <a:cubicBezTo>
                    <a:pt x="1" y="2026"/>
                    <a:pt x="404" y="2434"/>
                    <a:pt x="910" y="2434"/>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45"/>
            <p:cNvSpPr/>
            <p:nvPr/>
          </p:nvSpPr>
          <p:spPr>
            <a:xfrm>
              <a:off x="6054669" y="4040401"/>
              <a:ext cx="411957" cy="412274"/>
            </a:xfrm>
            <a:custGeom>
              <a:avLst/>
              <a:gdLst/>
              <a:ahLst/>
              <a:cxnLst/>
              <a:rect l="l" t="t" r="r" b="b"/>
              <a:pathLst>
                <a:path w="6487" h="6492" fill="none" extrusionOk="0">
                  <a:moveTo>
                    <a:pt x="6481" y="3033"/>
                  </a:moveTo>
                  <a:cubicBezTo>
                    <a:pt x="6475" y="2930"/>
                    <a:pt x="6418" y="2843"/>
                    <a:pt x="6326" y="2809"/>
                  </a:cubicBezTo>
                  <a:lnTo>
                    <a:pt x="6078" y="2700"/>
                  </a:lnTo>
                  <a:cubicBezTo>
                    <a:pt x="6009" y="2665"/>
                    <a:pt x="5951" y="2607"/>
                    <a:pt x="5928" y="2527"/>
                  </a:cubicBezTo>
                  <a:lnTo>
                    <a:pt x="5928" y="2527"/>
                  </a:lnTo>
                  <a:cubicBezTo>
                    <a:pt x="5905" y="2446"/>
                    <a:pt x="5923" y="2372"/>
                    <a:pt x="5969" y="2302"/>
                  </a:cubicBezTo>
                  <a:lnTo>
                    <a:pt x="6130" y="2090"/>
                  </a:lnTo>
                  <a:cubicBezTo>
                    <a:pt x="6187" y="2009"/>
                    <a:pt x="6199" y="1900"/>
                    <a:pt x="6153" y="1813"/>
                  </a:cubicBezTo>
                  <a:cubicBezTo>
                    <a:pt x="6084" y="1687"/>
                    <a:pt x="6015" y="1566"/>
                    <a:pt x="5940" y="1451"/>
                  </a:cubicBezTo>
                  <a:cubicBezTo>
                    <a:pt x="5882" y="1370"/>
                    <a:pt x="5790" y="1318"/>
                    <a:pt x="5693" y="1336"/>
                  </a:cubicBezTo>
                  <a:lnTo>
                    <a:pt x="5422" y="1364"/>
                  </a:lnTo>
                  <a:cubicBezTo>
                    <a:pt x="5347" y="1370"/>
                    <a:pt x="5267" y="1341"/>
                    <a:pt x="5209" y="1284"/>
                  </a:cubicBezTo>
                  <a:lnTo>
                    <a:pt x="5209" y="1284"/>
                  </a:lnTo>
                  <a:cubicBezTo>
                    <a:pt x="5152" y="1226"/>
                    <a:pt x="5123" y="1146"/>
                    <a:pt x="5129" y="1065"/>
                  </a:cubicBezTo>
                  <a:lnTo>
                    <a:pt x="5157" y="800"/>
                  </a:lnTo>
                  <a:cubicBezTo>
                    <a:pt x="5175" y="697"/>
                    <a:pt x="5123" y="605"/>
                    <a:pt x="5042" y="547"/>
                  </a:cubicBezTo>
                  <a:cubicBezTo>
                    <a:pt x="4927" y="467"/>
                    <a:pt x="4806" y="398"/>
                    <a:pt x="4674" y="340"/>
                  </a:cubicBezTo>
                  <a:cubicBezTo>
                    <a:pt x="4588" y="294"/>
                    <a:pt x="4484" y="306"/>
                    <a:pt x="4403" y="363"/>
                  </a:cubicBezTo>
                  <a:lnTo>
                    <a:pt x="4185" y="518"/>
                  </a:lnTo>
                  <a:cubicBezTo>
                    <a:pt x="4121" y="570"/>
                    <a:pt x="4041" y="582"/>
                    <a:pt x="3960" y="565"/>
                  </a:cubicBezTo>
                  <a:lnTo>
                    <a:pt x="3960" y="565"/>
                  </a:lnTo>
                  <a:cubicBezTo>
                    <a:pt x="3885" y="542"/>
                    <a:pt x="3816" y="490"/>
                    <a:pt x="3788" y="409"/>
                  </a:cubicBezTo>
                  <a:lnTo>
                    <a:pt x="3684" y="167"/>
                  </a:lnTo>
                  <a:cubicBezTo>
                    <a:pt x="3644" y="81"/>
                    <a:pt x="3563" y="18"/>
                    <a:pt x="3460" y="6"/>
                  </a:cubicBezTo>
                  <a:cubicBezTo>
                    <a:pt x="3385" y="1"/>
                    <a:pt x="3316" y="1"/>
                    <a:pt x="3241" y="1"/>
                  </a:cubicBezTo>
                  <a:cubicBezTo>
                    <a:pt x="3172" y="1"/>
                    <a:pt x="3097" y="1"/>
                    <a:pt x="3028" y="6"/>
                  </a:cubicBezTo>
                  <a:cubicBezTo>
                    <a:pt x="2924" y="18"/>
                    <a:pt x="2850" y="75"/>
                    <a:pt x="2804" y="167"/>
                  </a:cubicBezTo>
                  <a:lnTo>
                    <a:pt x="2694" y="409"/>
                  </a:lnTo>
                  <a:cubicBezTo>
                    <a:pt x="2660" y="484"/>
                    <a:pt x="2602" y="542"/>
                    <a:pt x="2522" y="565"/>
                  </a:cubicBezTo>
                  <a:lnTo>
                    <a:pt x="2522" y="565"/>
                  </a:lnTo>
                  <a:cubicBezTo>
                    <a:pt x="2447" y="582"/>
                    <a:pt x="2366" y="570"/>
                    <a:pt x="2303" y="518"/>
                  </a:cubicBezTo>
                  <a:lnTo>
                    <a:pt x="2084" y="363"/>
                  </a:lnTo>
                  <a:cubicBezTo>
                    <a:pt x="2004" y="306"/>
                    <a:pt x="1900" y="288"/>
                    <a:pt x="1814" y="340"/>
                  </a:cubicBezTo>
                  <a:cubicBezTo>
                    <a:pt x="1681" y="403"/>
                    <a:pt x="1561" y="478"/>
                    <a:pt x="1445" y="547"/>
                  </a:cubicBezTo>
                  <a:cubicBezTo>
                    <a:pt x="1365" y="605"/>
                    <a:pt x="1313" y="697"/>
                    <a:pt x="1330" y="800"/>
                  </a:cubicBezTo>
                  <a:lnTo>
                    <a:pt x="1359" y="1065"/>
                  </a:lnTo>
                  <a:cubicBezTo>
                    <a:pt x="1365" y="1146"/>
                    <a:pt x="1336" y="1226"/>
                    <a:pt x="1279" y="1284"/>
                  </a:cubicBezTo>
                  <a:lnTo>
                    <a:pt x="1279" y="1284"/>
                  </a:lnTo>
                  <a:cubicBezTo>
                    <a:pt x="1221" y="1341"/>
                    <a:pt x="1140" y="1370"/>
                    <a:pt x="1066" y="1364"/>
                  </a:cubicBezTo>
                  <a:lnTo>
                    <a:pt x="795" y="1336"/>
                  </a:lnTo>
                  <a:cubicBezTo>
                    <a:pt x="697" y="1318"/>
                    <a:pt x="605" y="1370"/>
                    <a:pt x="548" y="1451"/>
                  </a:cubicBezTo>
                  <a:cubicBezTo>
                    <a:pt x="467" y="1566"/>
                    <a:pt x="392" y="1687"/>
                    <a:pt x="335" y="1813"/>
                  </a:cubicBezTo>
                  <a:cubicBezTo>
                    <a:pt x="294" y="1900"/>
                    <a:pt x="300" y="2009"/>
                    <a:pt x="358" y="2090"/>
                  </a:cubicBezTo>
                  <a:lnTo>
                    <a:pt x="519" y="2302"/>
                  </a:lnTo>
                  <a:cubicBezTo>
                    <a:pt x="565" y="2372"/>
                    <a:pt x="582" y="2446"/>
                    <a:pt x="559" y="2527"/>
                  </a:cubicBezTo>
                  <a:lnTo>
                    <a:pt x="559" y="2527"/>
                  </a:lnTo>
                  <a:cubicBezTo>
                    <a:pt x="536" y="2607"/>
                    <a:pt x="490" y="2671"/>
                    <a:pt x="410" y="2700"/>
                  </a:cubicBezTo>
                  <a:lnTo>
                    <a:pt x="162" y="2809"/>
                  </a:lnTo>
                  <a:cubicBezTo>
                    <a:pt x="76" y="2843"/>
                    <a:pt x="13" y="2930"/>
                    <a:pt x="7" y="3033"/>
                  </a:cubicBezTo>
                  <a:cubicBezTo>
                    <a:pt x="1" y="3102"/>
                    <a:pt x="1" y="3177"/>
                    <a:pt x="1" y="3246"/>
                  </a:cubicBezTo>
                  <a:cubicBezTo>
                    <a:pt x="1" y="3321"/>
                    <a:pt x="1" y="3390"/>
                    <a:pt x="7" y="3465"/>
                  </a:cubicBezTo>
                  <a:cubicBezTo>
                    <a:pt x="13" y="3563"/>
                    <a:pt x="70" y="3643"/>
                    <a:pt x="162" y="3684"/>
                  </a:cubicBezTo>
                  <a:lnTo>
                    <a:pt x="410" y="3793"/>
                  </a:lnTo>
                  <a:cubicBezTo>
                    <a:pt x="479" y="3822"/>
                    <a:pt x="536" y="3885"/>
                    <a:pt x="559" y="3966"/>
                  </a:cubicBezTo>
                  <a:lnTo>
                    <a:pt x="559" y="3966"/>
                  </a:lnTo>
                  <a:cubicBezTo>
                    <a:pt x="582" y="4046"/>
                    <a:pt x="565" y="4127"/>
                    <a:pt x="519" y="4190"/>
                  </a:cubicBezTo>
                  <a:lnTo>
                    <a:pt x="358" y="4403"/>
                  </a:lnTo>
                  <a:cubicBezTo>
                    <a:pt x="300" y="4484"/>
                    <a:pt x="289" y="4593"/>
                    <a:pt x="335" y="4679"/>
                  </a:cubicBezTo>
                  <a:cubicBezTo>
                    <a:pt x="404" y="4806"/>
                    <a:pt x="473" y="4932"/>
                    <a:pt x="548" y="5048"/>
                  </a:cubicBezTo>
                  <a:cubicBezTo>
                    <a:pt x="605" y="5122"/>
                    <a:pt x="697" y="5174"/>
                    <a:pt x="795" y="5163"/>
                  </a:cubicBezTo>
                  <a:lnTo>
                    <a:pt x="1066" y="5134"/>
                  </a:lnTo>
                  <a:cubicBezTo>
                    <a:pt x="1140" y="5122"/>
                    <a:pt x="1221" y="5151"/>
                    <a:pt x="1279" y="5209"/>
                  </a:cubicBezTo>
                  <a:lnTo>
                    <a:pt x="1279" y="5209"/>
                  </a:lnTo>
                  <a:cubicBezTo>
                    <a:pt x="1336" y="5266"/>
                    <a:pt x="1365" y="5347"/>
                    <a:pt x="1359" y="5427"/>
                  </a:cubicBezTo>
                  <a:lnTo>
                    <a:pt x="1330" y="5692"/>
                  </a:lnTo>
                  <a:cubicBezTo>
                    <a:pt x="1313" y="5796"/>
                    <a:pt x="1365" y="5888"/>
                    <a:pt x="1445" y="5945"/>
                  </a:cubicBezTo>
                  <a:cubicBezTo>
                    <a:pt x="1561" y="6026"/>
                    <a:pt x="1681" y="6095"/>
                    <a:pt x="1814" y="6152"/>
                  </a:cubicBezTo>
                  <a:cubicBezTo>
                    <a:pt x="1900" y="6198"/>
                    <a:pt x="2004" y="6187"/>
                    <a:pt x="2084" y="6129"/>
                  </a:cubicBezTo>
                  <a:lnTo>
                    <a:pt x="2303" y="5974"/>
                  </a:lnTo>
                  <a:cubicBezTo>
                    <a:pt x="2366" y="5922"/>
                    <a:pt x="2447" y="5911"/>
                    <a:pt x="2522" y="5928"/>
                  </a:cubicBezTo>
                  <a:lnTo>
                    <a:pt x="2522" y="5928"/>
                  </a:lnTo>
                  <a:cubicBezTo>
                    <a:pt x="2602" y="5951"/>
                    <a:pt x="2665" y="6003"/>
                    <a:pt x="2694" y="6083"/>
                  </a:cubicBezTo>
                  <a:lnTo>
                    <a:pt x="2804" y="6325"/>
                  </a:lnTo>
                  <a:cubicBezTo>
                    <a:pt x="2838" y="6411"/>
                    <a:pt x="2924" y="6475"/>
                    <a:pt x="3028" y="6486"/>
                  </a:cubicBezTo>
                  <a:cubicBezTo>
                    <a:pt x="3097" y="6492"/>
                    <a:pt x="3172" y="6492"/>
                    <a:pt x="3241" y="6492"/>
                  </a:cubicBezTo>
                  <a:cubicBezTo>
                    <a:pt x="3316" y="6492"/>
                    <a:pt x="3385" y="6492"/>
                    <a:pt x="3460" y="6486"/>
                  </a:cubicBezTo>
                  <a:cubicBezTo>
                    <a:pt x="3557" y="6475"/>
                    <a:pt x="3644" y="6417"/>
                    <a:pt x="3684" y="6325"/>
                  </a:cubicBezTo>
                  <a:lnTo>
                    <a:pt x="3788" y="6083"/>
                  </a:lnTo>
                  <a:cubicBezTo>
                    <a:pt x="3828" y="6009"/>
                    <a:pt x="3885" y="5951"/>
                    <a:pt x="3960" y="5928"/>
                  </a:cubicBezTo>
                  <a:lnTo>
                    <a:pt x="3960" y="5928"/>
                  </a:lnTo>
                  <a:cubicBezTo>
                    <a:pt x="4041" y="5911"/>
                    <a:pt x="4121" y="5922"/>
                    <a:pt x="4185" y="5974"/>
                  </a:cubicBezTo>
                  <a:lnTo>
                    <a:pt x="4403" y="6129"/>
                  </a:lnTo>
                  <a:cubicBezTo>
                    <a:pt x="4484" y="6187"/>
                    <a:pt x="4588" y="6204"/>
                    <a:pt x="4674" y="6152"/>
                  </a:cubicBezTo>
                  <a:cubicBezTo>
                    <a:pt x="4806" y="6089"/>
                    <a:pt x="4927" y="6014"/>
                    <a:pt x="5042" y="5945"/>
                  </a:cubicBezTo>
                  <a:cubicBezTo>
                    <a:pt x="5123" y="5888"/>
                    <a:pt x="5175" y="5796"/>
                    <a:pt x="5157" y="5692"/>
                  </a:cubicBezTo>
                  <a:lnTo>
                    <a:pt x="5129" y="5427"/>
                  </a:lnTo>
                  <a:cubicBezTo>
                    <a:pt x="5123" y="5347"/>
                    <a:pt x="5152" y="5266"/>
                    <a:pt x="5209" y="5209"/>
                  </a:cubicBezTo>
                  <a:lnTo>
                    <a:pt x="5209" y="5209"/>
                  </a:lnTo>
                  <a:cubicBezTo>
                    <a:pt x="5267" y="5151"/>
                    <a:pt x="5347" y="5122"/>
                    <a:pt x="5422" y="5134"/>
                  </a:cubicBezTo>
                  <a:lnTo>
                    <a:pt x="5693" y="5163"/>
                  </a:lnTo>
                  <a:cubicBezTo>
                    <a:pt x="5790" y="5174"/>
                    <a:pt x="5882" y="5122"/>
                    <a:pt x="5940" y="5048"/>
                  </a:cubicBezTo>
                  <a:cubicBezTo>
                    <a:pt x="6021" y="4932"/>
                    <a:pt x="6095" y="4806"/>
                    <a:pt x="6153" y="4679"/>
                  </a:cubicBezTo>
                  <a:cubicBezTo>
                    <a:pt x="6193" y="4593"/>
                    <a:pt x="6187" y="4484"/>
                    <a:pt x="6130" y="4403"/>
                  </a:cubicBezTo>
                  <a:lnTo>
                    <a:pt x="5969" y="4190"/>
                  </a:lnTo>
                  <a:cubicBezTo>
                    <a:pt x="5923" y="4127"/>
                    <a:pt x="5905" y="4046"/>
                    <a:pt x="5928" y="3966"/>
                  </a:cubicBezTo>
                  <a:lnTo>
                    <a:pt x="5928" y="3966"/>
                  </a:lnTo>
                  <a:cubicBezTo>
                    <a:pt x="5951" y="3885"/>
                    <a:pt x="5998" y="3822"/>
                    <a:pt x="6078" y="3793"/>
                  </a:cubicBezTo>
                  <a:lnTo>
                    <a:pt x="6326" y="3684"/>
                  </a:lnTo>
                  <a:cubicBezTo>
                    <a:pt x="6412" y="3649"/>
                    <a:pt x="6475" y="3563"/>
                    <a:pt x="6481" y="3465"/>
                  </a:cubicBezTo>
                  <a:cubicBezTo>
                    <a:pt x="6487" y="3390"/>
                    <a:pt x="6487" y="3321"/>
                    <a:pt x="6487" y="3246"/>
                  </a:cubicBezTo>
                  <a:cubicBezTo>
                    <a:pt x="6487" y="3166"/>
                    <a:pt x="6487" y="3097"/>
                    <a:pt x="6481" y="3033"/>
                  </a:cubicBezTo>
                  <a:close/>
                  <a:moveTo>
                    <a:pt x="3252" y="4368"/>
                  </a:moveTo>
                  <a:cubicBezTo>
                    <a:pt x="2631" y="4368"/>
                    <a:pt x="2130" y="3868"/>
                    <a:pt x="2130" y="3246"/>
                  </a:cubicBezTo>
                  <a:cubicBezTo>
                    <a:pt x="2130" y="2631"/>
                    <a:pt x="2631" y="2124"/>
                    <a:pt x="3252" y="2124"/>
                  </a:cubicBezTo>
                  <a:cubicBezTo>
                    <a:pt x="3868" y="2124"/>
                    <a:pt x="4375" y="2631"/>
                    <a:pt x="4375" y="3246"/>
                  </a:cubicBezTo>
                  <a:cubicBezTo>
                    <a:pt x="4375" y="3868"/>
                    <a:pt x="3868" y="4368"/>
                    <a:pt x="3252"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5"/>
            <p:cNvSpPr/>
            <p:nvPr/>
          </p:nvSpPr>
          <p:spPr>
            <a:xfrm>
              <a:off x="6379556" y="178092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0" name="Google Shape;600;p45"/>
            <p:cNvGrpSpPr/>
            <p:nvPr/>
          </p:nvGrpSpPr>
          <p:grpSpPr>
            <a:xfrm>
              <a:off x="7261919" y="2979030"/>
              <a:ext cx="842315" cy="841757"/>
              <a:chOff x="7273478" y="2705981"/>
              <a:chExt cx="1055136" cy="1054437"/>
            </a:xfrm>
          </p:grpSpPr>
          <p:sp>
            <p:nvSpPr>
              <p:cNvPr id="601" name="Google Shape;601;p45"/>
              <p:cNvSpPr/>
              <p:nvPr/>
            </p:nvSpPr>
            <p:spPr>
              <a:xfrm>
                <a:off x="7363723" y="2795527"/>
                <a:ext cx="874273" cy="874273"/>
              </a:xfrm>
              <a:custGeom>
                <a:avLst/>
                <a:gdLst/>
                <a:ahLst/>
                <a:cxnLst/>
                <a:rect l="l" t="t" r="r" b="b"/>
                <a:pathLst>
                  <a:path w="13767" h="13767" extrusionOk="0">
                    <a:moveTo>
                      <a:pt x="13766" y="6884"/>
                    </a:moveTo>
                    <a:cubicBezTo>
                      <a:pt x="13766" y="10687"/>
                      <a:pt x="10682" y="13766"/>
                      <a:pt x="6883" y="13766"/>
                    </a:cubicBezTo>
                    <a:cubicBezTo>
                      <a:pt x="3080" y="13766"/>
                      <a:pt x="1" y="10687"/>
                      <a:pt x="1" y="6884"/>
                    </a:cubicBezTo>
                    <a:cubicBezTo>
                      <a:pt x="1" y="3080"/>
                      <a:pt x="3080" y="1"/>
                      <a:pt x="6883" y="1"/>
                    </a:cubicBezTo>
                    <a:cubicBezTo>
                      <a:pt x="10682" y="1"/>
                      <a:pt x="13766" y="3080"/>
                      <a:pt x="13766" y="688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5"/>
              <p:cNvSpPr/>
              <p:nvPr/>
            </p:nvSpPr>
            <p:spPr>
              <a:xfrm>
                <a:off x="7273478" y="2705981"/>
                <a:ext cx="1055136" cy="1054437"/>
              </a:xfrm>
              <a:custGeom>
                <a:avLst/>
                <a:gdLst/>
                <a:ahLst/>
                <a:cxnLst/>
                <a:rect l="l" t="t" r="r" b="b"/>
                <a:pathLst>
                  <a:path w="16615" h="16604" extrusionOk="0">
                    <a:moveTo>
                      <a:pt x="8304" y="16604"/>
                    </a:moveTo>
                    <a:cubicBezTo>
                      <a:pt x="3724" y="16604"/>
                      <a:pt x="0" y="12874"/>
                      <a:pt x="0" y="8299"/>
                    </a:cubicBezTo>
                    <a:cubicBezTo>
                      <a:pt x="0" y="3718"/>
                      <a:pt x="3729" y="1"/>
                      <a:pt x="8304" y="1"/>
                    </a:cubicBezTo>
                    <a:cubicBezTo>
                      <a:pt x="12880" y="1"/>
                      <a:pt x="16603" y="3724"/>
                      <a:pt x="16603" y="8299"/>
                    </a:cubicBezTo>
                    <a:cubicBezTo>
                      <a:pt x="16614" y="12874"/>
                      <a:pt x="12885" y="16604"/>
                      <a:pt x="8304" y="16604"/>
                    </a:cubicBezTo>
                    <a:close/>
                    <a:moveTo>
                      <a:pt x="8304" y="99"/>
                    </a:moveTo>
                    <a:cubicBezTo>
                      <a:pt x="3787" y="99"/>
                      <a:pt x="110" y="3776"/>
                      <a:pt x="110" y="8294"/>
                    </a:cubicBezTo>
                    <a:cubicBezTo>
                      <a:pt x="110" y="12811"/>
                      <a:pt x="3787" y="16488"/>
                      <a:pt x="8304" y="16488"/>
                    </a:cubicBezTo>
                    <a:cubicBezTo>
                      <a:pt x="12822" y="16488"/>
                      <a:pt x="16499" y="12811"/>
                      <a:pt x="16499" y="8294"/>
                    </a:cubicBezTo>
                    <a:cubicBezTo>
                      <a:pt x="16499" y="3776"/>
                      <a:pt x="12822" y="99"/>
                      <a:pt x="8304" y="99"/>
                    </a:cubicBezTo>
                    <a:close/>
                  </a:path>
                </a:pathLst>
              </a:custGeom>
              <a:solidFill>
                <a:srgbClr val="134F5C">
                  <a:alpha val="56600"/>
                </a:srgbClr>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45"/>
              <p:cNvSpPr/>
              <p:nvPr/>
            </p:nvSpPr>
            <p:spPr>
              <a:xfrm>
                <a:off x="7594909" y="3046603"/>
                <a:ext cx="412274" cy="411957"/>
              </a:xfrm>
              <a:custGeom>
                <a:avLst/>
                <a:gdLst/>
                <a:ahLst/>
                <a:cxnLst/>
                <a:rect l="l" t="t" r="r" b="b"/>
                <a:pathLst>
                  <a:path w="6492" h="6487" fill="none" extrusionOk="0">
                    <a:moveTo>
                      <a:pt x="6486" y="3028"/>
                    </a:moveTo>
                    <a:cubicBezTo>
                      <a:pt x="6475" y="2930"/>
                      <a:pt x="6417" y="2844"/>
                      <a:pt x="6325" y="2804"/>
                    </a:cubicBezTo>
                    <a:lnTo>
                      <a:pt x="6083" y="2700"/>
                    </a:lnTo>
                    <a:cubicBezTo>
                      <a:pt x="6009" y="2671"/>
                      <a:pt x="5951" y="2602"/>
                      <a:pt x="5928" y="2527"/>
                    </a:cubicBezTo>
                    <a:lnTo>
                      <a:pt x="5928" y="2527"/>
                    </a:lnTo>
                    <a:cubicBezTo>
                      <a:pt x="5911" y="2447"/>
                      <a:pt x="5922" y="2366"/>
                      <a:pt x="5974" y="2303"/>
                    </a:cubicBezTo>
                    <a:lnTo>
                      <a:pt x="6129" y="2084"/>
                    </a:lnTo>
                    <a:cubicBezTo>
                      <a:pt x="6187" y="2004"/>
                      <a:pt x="6204" y="1900"/>
                      <a:pt x="6152" y="1814"/>
                    </a:cubicBezTo>
                    <a:cubicBezTo>
                      <a:pt x="6089" y="1681"/>
                      <a:pt x="6014" y="1561"/>
                      <a:pt x="5945" y="1445"/>
                    </a:cubicBezTo>
                    <a:cubicBezTo>
                      <a:pt x="5888" y="1365"/>
                      <a:pt x="5796" y="1313"/>
                      <a:pt x="5692" y="1330"/>
                    </a:cubicBezTo>
                    <a:lnTo>
                      <a:pt x="5427" y="1359"/>
                    </a:lnTo>
                    <a:cubicBezTo>
                      <a:pt x="5347" y="1365"/>
                      <a:pt x="5266" y="1336"/>
                      <a:pt x="5209" y="1279"/>
                    </a:cubicBezTo>
                    <a:lnTo>
                      <a:pt x="5209" y="1279"/>
                    </a:lnTo>
                    <a:cubicBezTo>
                      <a:pt x="5151" y="1221"/>
                      <a:pt x="5122" y="1140"/>
                      <a:pt x="5128" y="1066"/>
                    </a:cubicBezTo>
                    <a:lnTo>
                      <a:pt x="5157" y="795"/>
                    </a:lnTo>
                    <a:cubicBezTo>
                      <a:pt x="5174" y="697"/>
                      <a:pt x="5122" y="605"/>
                      <a:pt x="5042" y="548"/>
                    </a:cubicBezTo>
                    <a:cubicBezTo>
                      <a:pt x="4927" y="467"/>
                      <a:pt x="4806" y="392"/>
                      <a:pt x="4679" y="335"/>
                    </a:cubicBezTo>
                    <a:cubicBezTo>
                      <a:pt x="4593" y="294"/>
                      <a:pt x="4483" y="300"/>
                      <a:pt x="4403" y="358"/>
                    </a:cubicBezTo>
                    <a:lnTo>
                      <a:pt x="4190" y="519"/>
                    </a:lnTo>
                    <a:cubicBezTo>
                      <a:pt x="4121" y="565"/>
                      <a:pt x="4046" y="582"/>
                      <a:pt x="3966" y="559"/>
                    </a:cubicBezTo>
                    <a:lnTo>
                      <a:pt x="3966" y="559"/>
                    </a:lnTo>
                    <a:cubicBezTo>
                      <a:pt x="3885" y="536"/>
                      <a:pt x="3822" y="490"/>
                      <a:pt x="3793" y="410"/>
                    </a:cubicBezTo>
                    <a:lnTo>
                      <a:pt x="3684" y="162"/>
                    </a:lnTo>
                    <a:cubicBezTo>
                      <a:pt x="3649" y="76"/>
                      <a:pt x="3563" y="13"/>
                      <a:pt x="3459" y="7"/>
                    </a:cubicBezTo>
                    <a:cubicBezTo>
                      <a:pt x="3390" y="1"/>
                      <a:pt x="3315" y="1"/>
                      <a:pt x="3246" y="1"/>
                    </a:cubicBezTo>
                    <a:cubicBezTo>
                      <a:pt x="3171" y="1"/>
                      <a:pt x="3102" y="1"/>
                      <a:pt x="3028" y="7"/>
                    </a:cubicBezTo>
                    <a:cubicBezTo>
                      <a:pt x="2930" y="13"/>
                      <a:pt x="2849" y="70"/>
                      <a:pt x="2809" y="162"/>
                    </a:cubicBezTo>
                    <a:lnTo>
                      <a:pt x="2699" y="410"/>
                    </a:lnTo>
                    <a:cubicBezTo>
                      <a:pt x="2665" y="479"/>
                      <a:pt x="2607" y="536"/>
                      <a:pt x="2527" y="559"/>
                    </a:cubicBezTo>
                    <a:lnTo>
                      <a:pt x="2527" y="559"/>
                    </a:lnTo>
                    <a:cubicBezTo>
                      <a:pt x="2446" y="582"/>
                      <a:pt x="2366" y="565"/>
                      <a:pt x="2302" y="519"/>
                    </a:cubicBezTo>
                    <a:lnTo>
                      <a:pt x="2089" y="358"/>
                    </a:lnTo>
                    <a:cubicBezTo>
                      <a:pt x="2009" y="300"/>
                      <a:pt x="1900" y="289"/>
                      <a:pt x="1813" y="335"/>
                    </a:cubicBezTo>
                    <a:cubicBezTo>
                      <a:pt x="1687" y="404"/>
                      <a:pt x="1560" y="473"/>
                      <a:pt x="1445" y="548"/>
                    </a:cubicBezTo>
                    <a:cubicBezTo>
                      <a:pt x="1370" y="605"/>
                      <a:pt x="1318" y="697"/>
                      <a:pt x="1330" y="795"/>
                    </a:cubicBezTo>
                    <a:lnTo>
                      <a:pt x="1359" y="1066"/>
                    </a:lnTo>
                    <a:cubicBezTo>
                      <a:pt x="1370" y="1140"/>
                      <a:pt x="1341" y="1221"/>
                      <a:pt x="1284" y="1279"/>
                    </a:cubicBezTo>
                    <a:lnTo>
                      <a:pt x="1284" y="1279"/>
                    </a:lnTo>
                    <a:cubicBezTo>
                      <a:pt x="1226" y="1336"/>
                      <a:pt x="1146" y="1365"/>
                      <a:pt x="1065" y="1359"/>
                    </a:cubicBezTo>
                    <a:lnTo>
                      <a:pt x="800" y="1330"/>
                    </a:lnTo>
                    <a:cubicBezTo>
                      <a:pt x="697" y="1313"/>
                      <a:pt x="605" y="1365"/>
                      <a:pt x="547" y="1445"/>
                    </a:cubicBezTo>
                    <a:cubicBezTo>
                      <a:pt x="467" y="1561"/>
                      <a:pt x="398" y="1681"/>
                      <a:pt x="340" y="1814"/>
                    </a:cubicBezTo>
                    <a:cubicBezTo>
                      <a:pt x="294" y="1900"/>
                      <a:pt x="305" y="2004"/>
                      <a:pt x="363" y="2084"/>
                    </a:cubicBezTo>
                    <a:lnTo>
                      <a:pt x="518" y="2303"/>
                    </a:lnTo>
                    <a:cubicBezTo>
                      <a:pt x="570" y="2366"/>
                      <a:pt x="582" y="2447"/>
                      <a:pt x="564" y="2527"/>
                    </a:cubicBezTo>
                    <a:lnTo>
                      <a:pt x="564" y="2527"/>
                    </a:lnTo>
                    <a:cubicBezTo>
                      <a:pt x="541" y="2602"/>
                      <a:pt x="490" y="2671"/>
                      <a:pt x="409" y="2700"/>
                    </a:cubicBezTo>
                    <a:lnTo>
                      <a:pt x="167" y="2804"/>
                    </a:lnTo>
                    <a:cubicBezTo>
                      <a:pt x="81" y="2844"/>
                      <a:pt x="18" y="2924"/>
                      <a:pt x="6" y="3028"/>
                    </a:cubicBezTo>
                    <a:cubicBezTo>
                      <a:pt x="0" y="3103"/>
                      <a:pt x="0" y="3172"/>
                      <a:pt x="0" y="3247"/>
                    </a:cubicBezTo>
                    <a:cubicBezTo>
                      <a:pt x="0" y="3316"/>
                      <a:pt x="0" y="3391"/>
                      <a:pt x="6" y="3460"/>
                    </a:cubicBezTo>
                    <a:cubicBezTo>
                      <a:pt x="18" y="3563"/>
                      <a:pt x="75" y="3650"/>
                      <a:pt x="167" y="3684"/>
                    </a:cubicBezTo>
                    <a:lnTo>
                      <a:pt x="409" y="3793"/>
                    </a:lnTo>
                    <a:cubicBezTo>
                      <a:pt x="484" y="3828"/>
                      <a:pt x="541" y="3886"/>
                      <a:pt x="564" y="3966"/>
                    </a:cubicBezTo>
                    <a:lnTo>
                      <a:pt x="564" y="3966"/>
                    </a:lnTo>
                    <a:cubicBezTo>
                      <a:pt x="582" y="4041"/>
                      <a:pt x="570" y="4121"/>
                      <a:pt x="518" y="4185"/>
                    </a:cubicBezTo>
                    <a:lnTo>
                      <a:pt x="363" y="4403"/>
                    </a:lnTo>
                    <a:cubicBezTo>
                      <a:pt x="305" y="4484"/>
                      <a:pt x="288" y="4588"/>
                      <a:pt x="340" y="4674"/>
                    </a:cubicBezTo>
                    <a:cubicBezTo>
                      <a:pt x="403" y="4806"/>
                      <a:pt x="478" y="4927"/>
                      <a:pt x="547" y="5042"/>
                    </a:cubicBezTo>
                    <a:cubicBezTo>
                      <a:pt x="605" y="5123"/>
                      <a:pt x="697" y="5175"/>
                      <a:pt x="800" y="5157"/>
                    </a:cubicBezTo>
                    <a:lnTo>
                      <a:pt x="1065" y="5129"/>
                    </a:lnTo>
                    <a:cubicBezTo>
                      <a:pt x="1146" y="5123"/>
                      <a:pt x="1226" y="5152"/>
                      <a:pt x="1284" y="5209"/>
                    </a:cubicBezTo>
                    <a:lnTo>
                      <a:pt x="1284" y="5209"/>
                    </a:lnTo>
                    <a:cubicBezTo>
                      <a:pt x="1341" y="5267"/>
                      <a:pt x="1370" y="5347"/>
                      <a:pt x="1359" y="5422"/>
                    </a:cubicBezTo>
                    <a:lnTo>
                      <a:pt x="1330" y="5693"/>
                    </a:lnTo>
                    <a:cubicBezTo>
                      <a:pt x="1318" y="5790"/>
                      <a:pt x="1370" y="5882"/>
                      <a:pt x="1445" y="5940"/>
                    </a:cubicBezTo>
                    <a:cubicBezTo>
                      <a:pt x="1560" y="6021"/>
                      <a:pt x="1687" y="6095"/>
                      <a:pt x="1813" y="6153"/>
                    </a:cubicBezTo>
                    <a:cubicBezTo>
                      <a:pt x="1900" y="6193"/>
                      <a:pt x="2009" y="6187"/>
                      <a:pt x="2089" y="6130"/>
                    </a:cubicBezTo>
                    <a:lnTo>
                      <a:pt x="2302" y="5969"/>
                    </a:lnTo>
                    <a:cubicBezTo>
                      <a:pt x="2366" y="5923"/>
                      <a:pt x="2446" y="5905"/>
                      <a:pt x="2527" y="5928"/>
                    </a:cubicBezTo>
                    <a:lnTo>
                      <a:pt x="2527" y="5928"/>
                    </a:lnTo>
                    <a:cubicBezTo>
                      <a:pt x="2607" y="5951"/>
                      <a:pt x="2671" y="5998"/>
                      <a:pt x="2699" y="6078"/>
                    </a:cubicBezTo>
                    <a:lnTo>
                      <a:pt x="2809" y="6326"/>
                    </a:lnTo>
                    <a:cubicBezTo>
                      <a:pt x="2843" y="6412"/>
                      <a:pt x="2930" y="6475"/>
                      <a:pt x="3028" y="6481"/>
                    </a:cubicBezTo>
                    <a:cubicBezTo>
                      <a:pt x="3102" y="6487"/>
                      <a:pt x="3171" y="6487"/>
                      <a:pt x="3246" y="6487"/>
                    </a:cubicBezTo>
                    <a:cubicBezTo>
                      <a:pt x="3315" y="6487"/>
                      <a:pt x="3390" y="6487"/>
                      <a:pt x="3459" y="6481"/>
                    </a:cubicBezTo>
                    <a:cubicBezTo>
                      <a:pt x="3563" y="6475"/>
                      <a:pt x="3649" y="6418"/>
                      <a:pt x="3684" y="6326"/>
                    </a:cubicBezTo>
                    <a:lnTo>
                      <a:pt x="3793" y="6078"/>
                    </a:lnTo>
                    <a:cubicBezTo>
                      <a:pt x="3827" y="6009"/>
                      <a:pt x="3885" y="5951"/>
                      <a:pt x="3966" y="5928"/>
                    </a:cubicBezTo>
                    <a:lnTo>
                      <a:pt x="3966" y="5928"/>
                    </a:lnTo>
                    <a:cubicBezTo>
                      <a:pt x="4046" y="5905"/>
                      <a:pt x="4121" y="5923"/>
                      <a:pt x="4190" y="5969"/>
                    </a:cubicBezTo>
                    <a:lnTo>
                      <a:pt x="4403" y="6130"/>
                    </a:lnTo>
                    <a:cubicBezTo>
                      <a:pt x="4483" y="6187"/>
                      <a:pt x="4593" y="6199"/>
                      <a:pt x="4679" y="6153"/>
                    </a:cubicBezTo>
                    <a:cubicBezTo>
                      <a:pt x="4806" y="6084"/>
                      <a:pt x="4927" y="6015"/>
                      <a:pt x="5042" y="5940"/>
                    </a:cubicBezTo>
                    <a:cubicBezTo>
                      <a:pt x="5122" y="5882"/>
                      <a:pt x="5174" y="5790"/>
                      <a:pt x="5157" y="5693"/>
                    </a:cubicBezTo>
                    <a:lnTo>
                      <a:pt x="5128" y="5422"/>
                    </a:lnTo>
                    <a:cubicBezTo>
                      <a:pt x="5122" y="5347"/>
                      <a:pt x="5151" y="5267"/>
                      <a:pt x="5209" y="5209"/>
                    </a:cubicBezTo>
                    <a:lnTo>
                      <a:pt x="5209" y="5209"/>
                    </a:lnTo>
                    <a:cubicBezTo>
                      <a:pt x="5266" y="5152"/>
                      <a:pt x="5347" y="5123"/>
                      <a:pt x="5427" y="5129"/>
                    </a:cubicBezTo>
                    <a:lnTo>
                      <a:pt x="5692" y="5157"/>
                    </a:lnTo>
                    <a:cubicBezTo>
                      <a:pt x="5796" y="5175"/>
                      <a:pt x="5888" y="5123"/>
                      <a:pt x="5945" y="5042"/>
                    </a:cubicBezTo>
                    <a:cubicBezTo>
                      <a:pt x="6026" y="4927"/>
                      <a:pt x="6095" y="4806"/>
                      <a:pt x="6152" y="4674"/>
                    </a:cubicBezTo>
                    <a:cubicBezTo>
                      <a:pt x="6198" y="4588"/>
                      <a:pt x="6187" y="4484"/>
                      <a:pt x="6129" y="4403"/>
                    </a:cubicBezTo>
                    <a:lnTo>
                      <a:pt x="5974" y="4185"/>
                    </a:lnTo>
                    <a:cubicBezTo>
                      <a:pt x="5922" y="4121"/>
                      <a:pt x="5911" y="4041"/>
                      <a:pt x="5928" y="3966"/>
                    </a:cubicBezTo>
                    <a:lnTo>
                      <a:pt x="5928" y="3966"/>
                    </a:lnTo>
                    <a:cubicBezTo>
                      <a:pt x="5951" y="3886"/>
                      <a:pt x="6003" y="3822"/>
                      <a:pt x="6083" y="3793"/>
                    </a:cubicBezTo>
                    <a:lnTo>
                      <a:pt x="6325" y="3684"/>
                    </a:lnTo>
                    <a:cubicBezTo>
                      <a:pt x="6411" y="3650"/>
                      <a:pt x="6475" y="3563"/>
                      <a:pt x="6486" y="3460"/>
                    </a:cubicBezTo>
                    <a:cubicBezTo>
                      <a:pt x="6492" y="3391"/>
                      <a:pt x="6492" y="3316"/>
                      <a:pt x="6492" y="3247"/>
                    </a:cubicBezTo>
                    <a:cubicBezTo>
                      <a:pt x="6492" y="3172"/>
                      <a:pt x="6486" y="3103"/>
                      <a:pt x="6486" y="3028"/>
                    </a:cubicBezTo>
                    <a:close/>
                    <a:moveTo>
                      <a:pt x="3246" y="4369"/>
                    </a:moveTo>
                    <a:cubicBezTo>
                      <a:pt x="2630" y="4369"/>
                      <a:pt x="2124" y="3862"/>
                      <a:pt x="2124" y="3247"/>
                    </a:cubicBezTo>
                    <a:cubicBezTo>
                      <a:pt x="2124" y="2625"/>
                      <a:pt x="2630" y="2125"/>
                      <a:pt x="3246" y="2125"/>
                    </a:cubicBezTo>
                    <a:cubicBezTo>
                      <a:pt x="3868" y="2125"/>
                      <a:pt x="4368" y="2625"/>
                      <a:pt x="4368" y="3247"/>
                    </a:cubicBezTo>
                    <a:cubicBezTo>
                      <a:pt x="4368" y="3862"/>
                      <a:pt x="3868" y="4369"/>
                      <a:pt x="3246" y="4369"/>
                    </a:cubicBezTo>
                    <a:close/>
                  </a:path>
                </a:pathLst>
              </a:custGeom>
              <a:solidFill>
                <a:schemeClr val="accent4"/>
              </a:solidFill>
              <a:ln w="28575" cap="flat" cmpd="sng">
                <a:solidFill>
                  <a:schemeClr val="accent4"/>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4" name="Google Shape;604;p45"/>
            <p:cNvGrpSpPr/>
            <p:nvPr/>
          </p:nvGrpSpPr>
          <p:grpSpPr>
            <a:xfrm>
              <a:off x="7287500" y="1402030"/>
              <a:ext cx="791159" cy="608287"/>
              <a:chOff x="7349773" y="264075"/>
              <a:chExt cx="961077" cy="738930"/>
            </a:xfrm>
          </p:grpSpPr>
          <p:sp>
            <p:nvSpPr>
              <p:cNvPr id="605" name="Google Shape;605;p45"/>
              <p:cNvSpPr/>
              <p:nvPr/>
            </p:nvSpPr>
            <p:spPr>
              <a:xfrm>
                <a:off x="7349773" y="516552"/>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45"/>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45"/>
              <p:cNvSpPr/>
              <p:nvPr/>
            </p:nvSpPr>
            <p:spPr>
              <a:xfrm>
                <a:off x="8159525" y="264075"/>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cxnSp>
        <p:nvCxnSpPr>
          <p:cNvPr id="608" name="Google Shape;608;p45"/>
          <p:cNvCxnSpPr>
            <a:stCxn id="609" idx="3"/>
          </p:cNvCxnSpPr>
          <p:nvPr/>
        </p:nvCxnSpPr>
        <p:spPr>
          <a:xfrm rot="-5400000">
            <a:off x="4889600" y="2874333"/>
            <a:ext cx="3248400" cy="3212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610" name="Google Shape;610;p45"/>
          <p:cNvCxnSpPr/>
          <p:nvPr/>
        </p:nvCxnSpPr>
        <p:spPr>
          <a:xfrm rot="10800000" flipH="1">
            <a:off x="-438700" y="5450367"/>
            <a:ext cx="4129200" cy="1217600"/>
          </a:xfrm>
          <a:prstGeom prst="bentConnector3">
            <a:avLst>
              <a:gd name="adj1" fmla="val 50000"/>
            </a:avLst>
          </a:prstGeom>
          <a:noFill/>
          <a:ln w="19050" cap="flat" cmpd="sng">
            <a:solidFill>
              <a:schemeClr val="lt2"/>
            </a:solidFill>
            <a:prstDash val="solid"/>
            <a:round/>
            <a:headEnd type="none" w="med" len="med"/>
            <a:tailEnd type="oval"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6"/>
          <p:cNvSpPr txBox="1">
            <a:spLocks noGrp="1"/>
          </p:cNvSpPr>
          <p:nvPr>
            <p:ph type="title"/>
          </p:nvPr>
        </p:nvSpPr>
        <p:spPr>
          <a:xfrm>
            <a:off x="200" y="90031"/>
            <a:ext cx="12192000" cy="763600"/>
          </a:xfrm>
          <a:prstGeom prst="rect">
            <a:avLst/>
          </a:prstGeom>
        </p:spPr>
        <p:txBody>
          <a:bodyPr spcFirstLastPara="1" wrap="square" lIns="121900" tIns="121900" rIns="121900" bIns="121900" anchor="t" anchorCtr="0">
            <a:noAutofit/>
          </a:bodyPr>
          <a:lstStyle/>
          <a:p>
            <a:pPr algn="ctr"/>
            <a:r>
              <a:rPr lang="en"/>
              <a:t>V.A.L.L.E.Y. for your Valley   </a:t>
            </a:r>
            <a:r>
              <a:rPr lang="en" sz="2933" b="0"/>
              <a:t>(</a:t>
            </a:r>
            <a:r>
              <a:rPr lang="en" sz="2933" b="0" i="1"/>
              <a:t>prompt engineering</a:t>
            </a:r>
            <a:r>
              <a:rPr lang="en" sz="2933" b="0"/>
              <a:t>)</a:t>
            </a:r>
            <a:endParaRPr sz="1200" b="0" i="1"/>
          </a:p>
        </p:txBody>
      </p:sp>
      <p:graphicFrame>
        <p:nvGraphicFramePr>
          <p:cNvPr id="616" name="Google Shape;616;p46"/>
          <p:cNvGraphicFramePr/>
          <p:nvPr/>
        </p:nvGraphicFramePr>
        <p:xfrm>
          <a:off x="68660" y="946579"/>
          <a:ext cx="4000000" cy="4000000"/>
        </p:xfrm>
        <a:graphic>
          <a:graphicData uri="http://schemas.openxmlformats.org/drawingml/2006/table">
            <a:tbl>
              <a:tblPr>
                <a:noFill/>
              </a:tblPr>
              <a:tblGrid>
                <a:gridCol w="776167">
                  <a:extLst>
                    <a:ext uri="{9D8B030D-6E8A-4147-A177-3AD203B41FA5}">
                      <a16:colId xmlns:a16="http://schemas.microsoft.com/office/drawing/2014/main" val="20000"/>
                    </a:ext>
                  </a:extLst>
                </a:gridCol>
                <a:gridCol w="2155500">
                  <a:extLst>
                    <a:ext uri="{9D8B030D-6E8A-4147-A177-3AD203B41FA5}">
                      <a16:colId xmlns:a16="http://schemas.microsoft.com/office/drawing/2014/main" val="20001"/>
                    </a:ext>
                  </a:extLst>
                </a:gridCol>
                <a:gridCol w="9139200">
                  <a:extLst>
                    <a:ext uri="{9D8B030D-6E8A-4147-A177-3AD203B41FA5}">
                      <a16:colId xmlns:a16="http://schemas.microsoft.com/office/drawing/2014/main" val="20002"/>
                    </a:ext>
                  </a:extLst>
                </a:gridCol>
              </a:tblGrid>
              <a:tr h="188328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V</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VESTIGE </a:t>
                      </a:r>
                      <a:endParaRPr sz="2500" b="1"/>
                    </a:p>
                    <a:p>
                      <a:pPr marL="0" lvl="0" indent="0" algn="l" rtl="0">
                        <a:spcBef>
                          <a:spcPts val="0"/>
                        </a:spcBef>
                        <a:spcAft>
                          <a:spcPts val="0"/>
                        </a:spcAft>
                        <a:buNone/>
                      </a:pPr>
                      <a:r>
                        <a:rPr lang="en" sz="1600" b="1"/>
                        <a:t>(The Context)</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a:t>Don’t just ask for a letter. </a:t>
                      </a:r>
                      <a:r>
                        <a:rPr lang="en" sz="2500" b="1"/>
                        <a:t>Tell the AI who is writing it and why.</a:t>
                      </a:r>
                      <a:endParaRPr sz="2500" b="1"/>
                    </a:p>
                    <a:p>
                      <a:pPr marL="0" lvl="0" indent="0" algn="l" rtl="0">
                        <a:spcBef>
                          <a:spcPts val="0"/>
                        </a:spcBef>
                        <a:spcAft>
                          <a:spcPts val="0"/>
                        </a:spcAft>
                        <a:buNone/>
                      </a:pPr>
                      <a:endParaRPr sz="800"/>
                    </a:p>
                    <a:p>
                      <a:pPr marL="0" lvl="0" indent="0" algn="l" rtl="0">
                        <a:spcBef>
                          <a:spcPts val="0"/>
                        </a:spcBef>
                        <a:spcAft>
                          <a:spcPts val="0"/>
                        </a:spcAft>
                        <a:buNone/>
                      </a:pPr>
                      <a:r>
                        <a:rPr lang="en" sz="2500"/>
                        <a:t>"I am the VMAP Chair of a Scottish Rite Valley with approximately 1,000 members."</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50389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A</a:t>
                      </a:r>
                      <a:endParaRPr sz="39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ACTOR </a:t>
                      </a:r>
                      <a:endParaRPr sz="2500" b="1"/>
                    </a:p>
                    <a:p>
                      <a:pPr marL="0" lvl="0" indent="0" algn="l" rtl="0">
                        <a:spcBef>
                          <a:spcPts val="0"/>
                        </a:spcBef>
                        <a:spcAft>
                          <a:spcPts val="0"/>
                        </a:spcAft>
                        <a:buNone/>
                      </a:pPr>
                      <a:r>
                        <a:rPr lang="en" sz="1600" b="1"/>
                        <a:t>(The Role)</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b="1"/>
                        <a:t>Tell the AI to "Act as..."</a:t>
                      </a:r>
                      <a:r>
                        <a:rPr lang="en" sz="2500"/>
                        <a:t> a specific expert.</a:t>
                      </a:r>
                      <a:endParaRPr sz="2500"/>
                    </a:p>
                    <a:p>
                      <a:pPr marL="0" lvl="0" indent="0" algn="l" rtl="0">
                        <a:spcBef>
                          <a:spcPts val="0"/>
                        </a:spcBef>
                        <a:spcAft>
                          <a:spcPts val="0"/>
                        </a:spcAft>
                        <a:buNone/>
                      </a:pPr>
                      <a:endParaRPr sz="800"/>
                    </a:p>
                    <a:p>
                      <a:pPr marL="0" lvl="0" indent="0" algn="l" rtl="0">
                        <a:spcBef>
                          <a:spcPts val="0"/>
                        </a:spcBef>
                        <a:spcAft>
                          <a:spcPts val="0"/>
                        </a:spcAft>
                        <a:buNone/>
                      </a:pPr>
                      <a:r>
                        <a:rPr lang="en" sz="2500"/>
                        <a:t>"Act as a Professional Recruiter and expert in non-profit member engagement."</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188328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L</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LIMITS </a:t>
                      </a:r>
                      <a:endParaRPr sz="2500" b="1"/>
                    </a:p>
                    <a:p>
                      <a:pPr marL="0" lvl="0" indent="0" algn="l" rtl="0">
                        <a:spcBef>
                          <a:spcPts val="0"/>
                        </a:spcBef>
                        <a:spcAft>
                          <a:spcPts val="0"/>
                        </a:spcAft>
                        <a:buNone/>
                      </a:pPr>
                      <a:r>
                        <a:rPr lang="en" sz="1600" b="1"/>
                        <a:t>(The Boundaries)</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b="1"/>
                        <a:t>Tell the AI what not to do or how long the response should be.</a:t>
                      </a:r>
                      <a:endParaRPr sz="2500" b="1"/>
                    </a:p>
                    <a:p>
                      <a:pPr marL="0" lvl="0" indent="0" algn="l" rtl="0">
                        <a:spcBef>
                          <a:spcPts val="0"/>
                        </a:spcBef>
                        <a:spcAft>
                          <a:spcPts val="0"/>
                        </a:spcAft>
                        <a:buNone/>
                      </a:pPr>
                      <a:endParaRPr sz="800"/>
                    </a:p>
                    <a:p>
                      <a:pPr marL="0" lvl="0" indent="0" algn="l" rtl="0">
                        <a:spcBef>
                          <a:spcPts val="0"/>
                        </a:spcBef>
                        <a:spcAft>
                          <a:spcPts val="0"/>
                        </a:spcAft>
                        <a:buNone/>
                      </a:pPr>
                      <a:r>
                        <a:rPr lang="en" sz="2500"/>
                        <a:t>"Keep the response under 300 words and do not use overly technical jargon."</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150389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L</a:t>
                      </a:r>
                      <a:endParaRPr sz="39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LOGIC </a:t>
                      </a:r>
                      <a:endParaRPr sz="2500" b="1"/>
                    </a:p>
                    <a:p>
                      <a:pPr marL="0" lvl="0" indent="0" algn="l" rtl="0">
                        <a:spcBef>
                          <a:spcPts val="0"/>
                        </a:spcBef>
                        <a:spcAft>
                          <a:spcPts val="0"/>
                        </a:spcAft>
                        <a:buNone/>
                      </a:pPr>
                      <a:r>
                        <a:rPr lang="en" sz="1600" b="1"/>
                        <a:t>(The Task)</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b="1"/>
                        <a:t>Define the specific task clearly. Use verbs.</a:t>
                      </a:r>
                      <a:endParaRPr sz="2500" b="1"/>
                    </a:p>
                    <a:p>
                      <a:pPr marL="0" lvl="0" indent="0" algn="l" rtl="0">
                        <a:spcBef>
                          <a:spcPts val="0"/>
                        </a:spcBef>
                        <a:spcAft>
                          <a:spcPts val="0"/>
                        </a:spcAft>
                        <a:buNone/>
                      </a:pPr>
                      <a:endParaRPr sz="800"/>
                    </a:p>
                    <a:p>
                      <a:pPr marL="0" lvl="0" indent="0" algn="l" rtl="0">
                        <a:spcBef>
                          <a:spcPts val="0"/>
                        </a:spcBef>
                        <a:spcAft>
                          <a:spcPts val="0"/>
                        </a:spcAft>
                        <a:buNone/>
                      </a:pPr>
                      <a:r>
                        <a:rPr lang="en" sz="2500"/>
                        <a:t>"Analyze these meeting minutes and extract the three most urgent action items."</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3"/>
                  </a:ext>
                </a:extLst>
              </a:tr>
              <a:tr h="150389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E</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ESSENCE </a:t>
                      </a:r>
                      <a:endParaRPr sz="2500" b="1"/>
                    </a:p>
                    <a:p>
                      <a:pPr marL="0" lvl="0" indent="0" algn="l" rtl="0">
                        <a:spcBef>
                          <a:spcPts val="0"/>
                        </a:spcBef>
                        <a:spcAft>
                          <a:spcPts val="0"/>
                        </a:spcAft>
                        <a:buNone/>
                      </a:pPr>
                      <a:r>
                        <a:rPr lang="en" sz="1600" b="1"/>
                        <a:t>(The Tone)</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b="1"/>
                        <a:t>Describe the "vibe" or style you want.</a:t>
                      </a:r>
                      <a:endParaRPr sz="2500" b="1"/>
                    </a:p>
                    <a:p>
                      <a:pPr marL="0" lvl="0" indent="0" algn="l" rtl="0">
                        <a:spcBef>
                          <a:spcPts val="0"/>
                        </a:spcBef>
                        <a:spcAft>
                          <a:spcPts val="0"/>
                        </a:spcAft>
                        <a:buNone/>
                      </a:pPr>
                      <a:endParaRPr sz="800"/>
                    </a:p>
                    <a:p>
                      <a:pPr marL="0" lvl="0" indent="0" algn="l" rtl="0">
                        <a:spcBef>
                          <a:spcPts val="0"/>
                        </a:spcBef>
                        <a:spcAft>
                          <a:spcPts val="0"/>
                        </a:spcAft>
                        <a:buNone/>
                      </a:pPr>
                      <a:r>
                        <a:rPr lang="en" sz="2500"/>
                        <a:t>"The tone should be formal, encouraging, and reflect the values of the Scottish Rite."</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4"/>
                  </a:ext>
                </a:extLst>
              </a:tr>
              <a:tr h="1651129">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Y</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2500" b="1">
                          <a:latin typeface="Lato"/>
                          <a:ea typeface="Lato"/>
                          <a:cs typeface="Lato"/>
                          <a:sym typeface="Lato"/>
                        </a:rPr>
                        <a:t>YIELD </a:t>
                      </a:r>
                      <a:endParaRPr sz="2500" b="1">
                        <a:latin typeface="Lato"/>
                        <a:ea typeface="Lato"/>
                        <a:cs typeface="Lato"/>
                        <a:sym typeface="Lato"/>
                      </a:endParaRPr>
                    </a:p>
                    <a:p>
                      <a:pPr marL="0" lvl="0" indent="0" algn="l" rtl="0">
                        <a:lnSpc>
                          <a:spcPct val="115000"/>
                        </a:lnSpc>
                        <a:spcBef>
                          <a:spcPts val="0"/>
                        </a:spcBef>
                        <a:spcAft>
                          <a:spcPts val="0"/>
                        </a:spcAft>
                        <a:buNone/>
                      </a:pPr>
                      <a:r>
                        <a:rPr lang="en" sz="1600" b="1">
                          <a:latin typeface="Lato"/>
                          <a:ea typeface="Lato"/>
                          <a:cs typeface="Lato"/>
                          <a:sym typeface="Lato"/>
                        </a:rPr>
                        <a:t>(The Output Format)</a:t>
                      </a:r>
                      <a:endParaRPr sz="1600" b="1">
                        <a:latin typeface="Lato"/>
                        <a:ea typeface="Lato"/>
                        <a:cs typeface="Lato"/>
                        <a:sym typeface="Lato"/>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l" rtl="0">
                        <a:lnSpc>
                          <a:spcPct val="115000"/>
                        </a:lnSpc>
                        <a:spcBef>
                          <a:spcPts val="0"/>
                        </a:spcBef>
                        <a:spcAft>
                          <a:spcPts val="0"/>
                        </a:spcAft>
                        <a:buNone/>
                      </a:pPr>
                      <a:r>
                        <a:rPr lang="en" sz="2500" b="1">
                          <a:latin typeface="Lato"/>
                          <a:ea typeface="Lato"/>
                          <a:cs typeface="Lato"/>
                          <a:sym typeface="Lato"/>
                        </a:rPr>
                        <a:t>Tell the AI exactly how you want the information delivered.</a:t>
                      </a:r>
                      <a:endParaRPr sz="2500" b="1">
                        <a:latin typeface="Lato"/>
                        <a:ea typeface="Lato"/>
                        <a:cs typeface="Lato"/>
                        <a:sym typeface="Lato"/>
                      </a:endParaRPr>
                    </a:p>
                    <a:p>
                      <a:pPr marL="0" lvl="0" indent="0" algn="l" rtl="0">
                        <a:lnSpc>
                          <a:spcPct val="115000"/>
                        </a:lnSpc>
                        <a:spcBef>
                          <a:spcPts val="0"/>
                        </a:spcBef>
                        <a:spcAft>
                          <a:spcPts val="0"/>
                        </a:spcAft>
                        <a:buNone/>
                      </a:pPr>
                      <a:endParaRPr sz="800">
                        <a:latin typeface="Lato"/>
                        <a:ea typeface="Lato"/>
                        <a:cs typeface="Lato"/>
                        <a:sym typeface="Lato"/>
                      </a:endParaRPr>
                    </a:p>
                    <a:p>
                      <a:pPr marL="0" lvl="0" indent="0" algn="l" rtl="0">
                        <a:lnSpc>
                          <a:spcPct val="115000"/>
                        </a:lnSpc>
                        <a:spcBef>
                          <a:spcPts val="0"/>
                        </a:spcBef>
                        <a:spcAft>
                          <a:spcPts val="0"/>
                        </a:spcAft>
                        <a:buNone/>
                      </a:pPr>
                      <a:r>
                        <a:rPr lang="en" sz="2500">
                          <a:latin typeface="Lato"/>
                          <a:ea typeface="Lato"/>
                          <a:cs typeface="Lato"/>
                          <a:sym typeface="Lato"/>
                        </a:rPr>
                        <a:t>"Present this as a bulleted list ready to be pasted into a PowerPoint slide."</a:t>
                      </a:r>
                      <a:endParaRPr sz="2500">
                        <a:latin typeface="Lato"/>
                        <a:ea typeface="Lato"/>
                        <a:cs typeface="Lato"/>
                        <a:sym typeface="Lato"/>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E2479-C5A1-9B40-1414-E131F3C6C118}"/>
              </a:ext>
            </a:extLst>
          </p:cNvPr>
          <p:cNvPicPr>
            <a:picLocks noChangeAspect="1"/>
          </p:cNvPicPr>
          <p:nvPr/>
        </p:nvPicPr>
        <p:blipFill>
          <a:blip r:embed="rId3"/>
          <a:stretch>
            <a:fillRect/>
          </a:stretch>
        </p:blipFill>
        <p:spPr>
          <a:xfrm>
            <a:off x="2577101" y="1083067"/>
            <a:ext cx="7037797" cy="4691865"/>
          </a:xfrm>
          <a:prstGeom prst="rect">
            <a:avLst/>
          </a:prstGeom>
        </p:spPr>
      </p:pic>
    </p:spTree>
    <p:extLst>
      <p:ext uri="{BB962C8B-B14F-4D97-AF65-F5344CB8AC3E}">
        <p14:creationId xmlns:p14="http://schemas.microsoft.com/office/powerpoint/2010/main" val="3590667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7"/>
          <p:cNvSpPr txBox="1">
            <a:spLocks noGrp="1"/>
          </p:cNvSpPr>
          <p:nvPr>
            <p:ph type="title"/>
          </p:nvPr>
        </p:nvSpPr>
        <p:spPr>
          <a:xfrm>
            <a:off x="655899" y="215863"/>
            <a:ext cx="10272000" cy="763600"/>
          </a:xfrm>
          <a:prstGeom prst="rect">
            <a:avLst/>
          </a:prstGeom>
        </p:spPr>
        <p:txBody>
          <a:bodyPr spcFirstLastPara="1" wrap="square" lIns="121900" tIns="121900" rIns="121900" bIns="121900" anchor="t" anchorCtr="0">
            <a:noAutofit/>
          </a:bodyPr>
          <a:lstStyle/>
          <a:p>
            <a:r>
              <a:rPr lang="en"/>
              <a:t>V.A.L.L.E.Y. </a:t>
            </a:r>
            <a:r>
              <a:rPr lang="en" i="1"/>
              <a:t> in action…</a:t>
            </a:r>
            <a:endParaRPr sz="2267" b="0" i="1"/>
          </a:p>
        </p:txBody>
      </p:sp>
      <p:sp>
        <p:nvSpPr>
          <p:cNvPr id="622" name="Google Shape;622;p47"/>
          <p:cNvSpPr txBox="1">
            <a:spLocks noGrp="1"/>
          </p:cNvSpPr>
          <p:nvPr>
            <p:ph type="subTitle" idx="4294967295"/>
          </p:nvPr>
        </p:nvSpPr>
        <p:spPr>
          <a:xfrm>
            <a:off x="713065" y="1048640"/>
            <a:ext cx="10622800" cy="4381600"/>
          </a:xfrm>
          <a:prstGeom prst="rect">
            <a:avLst/>
          </a:prstGeom>
        </p:spPr>
        <p:txBody>
          <a:bodyPr spcFirstLastPara="1" wrap="square" lIns="121900" tIns="121900" rIns="121900" bIns="121900" anchor="t" anchorCtr="0">
            <a:noAutofit/>
          </a:bodyPr>
          <a:lstStyle/>
          <a:p>
            <a:pPr marL="0" indent="0">
              <a:buNone/>
            </a:pPr>
            <a:r>
              <a:rPr lang="en" sz="4000" b="1"/>
              <a:t>“Zero Shot”...</a:t>
            </a:r>
            <a:endParaRPr sz="4000" b="1"/>
          </a:p>
          <a:p>
            <a:pPr marL="0" indent="0">
              <a:buNone/>
            </a:pPr>
            <a:r>
              <a:rPr lang="en" sz="4000" b="1"/>
              <a:t>I need an agenda for my meeting. </a:t>
            </a:r>
            <a:endParaRPr sz="4000" b="1"/>
          </a:p>
        </p:txBody>
      </p:sp>
      <p:pic>
        <p:nvPicPr>
          <p:cNvPr id="623" name="Google Shape;623;p47" title="pngtree-trash-can-full-of-household-junk-design-png-image_16000851.png"/>
          <p:cNvPicPr preferRelativeResize="0"/>
          <p:nvPr/>
        </p:nvPicPr>
        <p:blipFill>
          <a:blip r:embed="rId3">
            <a:alphaModFix/>
          </a:blip>
          <a:stretch>
            <a:fillRect/>
          </a:stretch>
        </p:blipFill>
        <p:spPr>
          <a:xfrm>
            <a:off x="7319366" y="4144296"/>
            <a:ext cx="1756549" cy="1756549"/>
          </a:xfrm>
          <a:prstGeom prst="rect">
            <a:avLst/>
          </a:prstGeom>
          <a:noFill/>
          <a:ln>
            <a:noFill/>
          </a:ln>
        </p:spPr>
      </p:pic>
      <p:pic>
        <p:nvPicPr>
          <p:cNvPr id="624" name="Google Shape;624;p47" title="pngtree-trash-can-full-of-household-junk-design-png-image_16000851.png"/>
          <p:cNvPicPr preferRelativeResize="0"/>
          <p:nvPr/>
        </p:nvPicPr>
        <p:blipFill>
          <a:blip r:embed="rId3">
            <a:alphaModFix/>
          </a:blip>
          <a:stretch>
            <a:fillRect/>
          </a:stretch>
        </p:blipFill>
        <p:spPr>
          <a:xfrm>
            <a:off x="10145306" y="4145380"/>
            <a:ext cx="1756549" cy="1756549"/>
          </a:xfrm>
          <a:prstGeom prst="rect">
            <a:avLst/>
          </a:prstGeom>
          <a:noFill/>
          <a:ln>
            <a:noFill/>
          </a:ln>
        </p:spPr>
      </p:pic>
      <p:sp>
        <p:nvSpPr>
          <p:cNvPr id="625" name="Google Shape;625;p47"/>
          <p:cNvSpPr/>
          <p:nvPr/>
        </p:nvSpPr>
        <p:spPr>
          <a:xfrm>
            <a:off x="9654923" y="5061056"/>
            <a:ext cx="32709" cy="60333"/>
          </a:xfrm>
          <a:custGeom>
            <a:avLst/>
            <a:gdLst/>
            <a:ahLst/>
            <a:cxnLst/>
            <a:rect l="l" t="t" r="r" b="b"/>
            <a:pathLst>
              <a:path w="4104" h="7570" extrusionOk="0">
                <a:moveTo>
                  <a:pt x="1" y="1"/>
                </a:moveTo>
                <a:lnTo>
                  <a:pt x="1" y="7569"/>
                </a:lnTo>
                <a:lnTo>
                  <a:pt x="4104" y="7569"/>
                </a:lnTo>
                <a:lnTo>
                  <a:pt x="4104" y="1"/>
                </a:lnTo>
                <a:close/>
              </a:path>
            </a:pathLst>
          </a:custGeom>
          <a:solidFill>
            <a:schemeClr val="dk1"/>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47"/>
          <p:cNvSpPr/>
          <p:nvPr/>
        </p:nvSpPr>
        <p:spPr>
          <a:xfrm>
            <a:off x="9686893" y="4988880"/>
            <a:ext cx="193089" cy="153845"/>
          </a:xfrm>
          <a:custGeom>
            <a:avLst/>
            <a:gdLst/>
            <a:ahLst/>
            <a:cxnLst/>
            <a:rect l="l" t="t" r="r" b="b"/>
            <a:pathLst>
              <a:path w="24227" h="19303" extrusionOk="0">
                <a:moveTo>
                  <a:pt x="62" y="9059"/>
                </a:moveTo>
                <a:cubicBezTo>
                  <a:pt x="62" y="9059"/>
                  <a:pt x="5746" y="1034"/>
                  <a:pt x="16627" y="1"/>
                </a:cubicBezTo>
                <a:lnTo>
                  <a:pt x="16354" y="9089"/>
                </a:lnTo>
                <a:cubicBezTo>
                  <a:pt x="16323" y="10396"/>
                  <a:pt x="16688" y="11673"/>
                  <a:pt x="17478" y="12676"/>
                </a:cubicBezTo>
                <a:cubicBezTo>
                  <a:pt x="18542" y="13983"/>
                  <a:pt x="20579" y="15168"/>
                  <a:pt x="24226" y="14104"/>
                </a:cubicBezTo>
                <a:cubicBezTo>
                  <a:pt x="24226" y="14104"/>
                  <a:pt x="17843" y="17782"/>
                  <a:pt x="10183" y="18816"/>
                </a:cubicBezTo>
                <a:cubicBezTo>
                  <a:pt x="6657" y="19302"/>
                  <a:pt x="3040" y="18512"/>
                  <a:pt x="1" y="16627"/>
                </a:cubicBezTo>
                <a:lnTo>
                  <a:pt x="1" y="16627"/>
                </a:lnTo>
                <a:lnTo>
                  <a:pt x="1" y="9059"/>
                </a:lnTo>
                <a:close/>
              </a:path>
            </a:pathLst>
          </a:custGeom>
          <a:solidFill>
            <a:schemeClr val="l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47"/>
          <p:cNvSpPr/>
          <p:nvPr/>
        </p:nvSpPr>
        <p:spPr>
          <a:xfrm>
            <a:off x="9813968" y="4975318"/>
            <a:ext cx="153192" cy="129385"/>
          </a:xfrm>
          <a:custGeom>
            <a:avLst/>
            <a:gdLst/>
            <a:ahLst/>
            <a:cxnLst/>
            <a:rect l="l" t="t" r="r" b="b"/>
            <a:pathLst>
              <a:path w="19221" h="16234" extrusionOk="0">
                <a:moveTo>
                  <a:pt x="12838" y="1"/>
                </a:moveTo>
                <a:cubicBezTo>
                  <a:pt x="4509" y="548"/>
                  <a:pt x="588" y="4864"/>
                  <a:pt x="588" y="4864"/>
                </a:cubicBezTo>
                <a:lnTo>
                  <a:pt x="436" y="10791"/>
                </a:lnTo>
                <a:cubicBezTo>
                  <a:pt x="0" y="13945"/>
                  <a:pt x="2549" y="16234"/>
                  <a:pt x="5730" y="16234"/>
                </a:cubicBezTo>
                <a:cubicBezTo>
                  <a:pt x="6319" y="16234"/>
                  <a:pt x="6931" y="16155"/>
                  <a:pt x="7549" y="15989"/>
                </a:cubicBezTo>
                <a:lnTo>
                  <a:pt x="13141" y="14530"/>
                </a:lnTo>
                <a:lnTo>
                  <a:pt x="16333" y="11186"/>
                </a:lnTo>
                <a:lnTo>
                  <a:pt x="19221" y="7265"/>
                </a:lnTo>
                <a:lnTo>
                  <a:pt x="17488" y="5776"/>
                </a:lnTo>
                <a:lnTo>
                  <a:pt x="14084" y="7083"/>
                </a:lnTo>
                <a:lnTo>
                  <a:pt x="10953" y="8299"/>
                </a:lnTo>
                <a:lnTo>
                  <a:pt x="6181" y="8299"/>
                </a:lnTo>
                <a:lnTo>
                  <a:pt x="5421" y="6171"/>
                </a:lnTo>
                <a:cubicBezTo>
                  <a:pt x="9737" y="3891"/>
                  <a:pt x="12838" y="3648"/>
                  <a:pt x="12838" y="3648"/>
                </a:cubicBezTo>
                <a:lnTo>
                  <a:pt x="13476" y="2432"/>
                </a:lnTo>
                <a:lnTo>
                  <a:pt x="12838" y="1"/>
                </a:lnTo>
                <a:close/>
              </a:path>
            </a:pathLst>
          </a:custGeom>
          <a:solidFill>
            <a:schemeClr val="dk1"/>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47"/>
          <p:cNvSpPr/>
          <p:nvPr/>
        </p:nvSpPr>
        <p:spPr>
          <a:xfrm>
            <a:off x="9332554" y="5091813"/>
            <a:ext cx="70989" cy="90611"/>
          </a:xfrm>
          <a:custGeom>
            <a:avLst/>
            <a:gdLst/>
            <a:ahLst/>
            <a:cxnLst/>
            <a:rect l="l" t="t" r="r" b="b"/>
            <a:pathLst>
              <a:path w="8907" h="11369" extrusionOk="0">
                <a:moveTo>
                  <a:pt x="3740" y="1"/>
                </a:moveTo>
                <a:lnTo>
                  <a:pt x="1" y="5533"/>
                </a:lnTo>
                <a:lnTo>
                  <a:pt x="4712" y="11369"/>
                </a:lnTo>
                <a:lnTo>
                  <a:pt x="8907" y="7843"/>
                </a:lnTo>
                <a:lnTo>
                  <a:pt x="3740" y="1"/>
                </a:lnTo>
                <a:close/>
              </a:path>
            </a:pathLst>
          </a:custGeom>
          <a:solidFill>
            <a:schemeClr val="dk1"/>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47"/>
          <p:cNvSpPr/>
          <p:nvPr/>
        </p:nvSpPr>
        <p:spPr>
          <a:xfrm>
            <a:off x="9264258" y="5135893"/>
            <a:ext cx="148505" cy="180003"/>
          </a:xfrm>
          <a:custGeom>
            <a:avLst/>
            <a:gdLst/>
            <a:ahLst/>
            <a:cxnLst/>
            <a:rect l="l" t="t" r="r" b="b"/>
            <a:pathLst>
              <a:path w="18633" h="22585" extrusionOk="0">
                <a:moveTo>
                  <a:pt x="8572" y="1"/>
                </a:moveTo>
                <a:cubicBezTo>
                  <a:pt x="2645" y="1065"/>
                  <a:pt x="426" y="9758"/>
                  <a:pt x="0" y="22190"/>
                </a:cubicBezTo>
                <a:cubicBezTo>
                  <a:pt x="0" y="22190"/>
                  <a:pt x="1824" y="22402"/>
                  <a:pt x="3313" y="21551"/>
                </a:cubicBezTo>
                <a:cubicBezTo>
                  <a:pt x="4013" y="21156"/>
                  <a:pt x="4712" y="20792"/>
                  <a:pt x="5532" y="20670"/>
                </a:cubicBezTo>
                <a:cubicBezTo>
                  <a:pt x="7265" y="20244"/>
                  <a:pt x="10122" y="19971"/>
                  <a:pt x="12311" y="21612"/>
                </a:cubicBezTo>
                <a:cubicBezTo>
                  <a:pt x="12311" y="21612"/>
                  <a:pt x="13283" y="22585"/>
                  <a:pt x="15168" y="21764"/>
                </a:cubicBezTo>
                <a:cubicBezTo>
                  <a:pt x="15168" y="21764"/>
                  <a:pt x="18633" y="9758"/>
                  <a:pt x="14408" y="3709"/>
                </a:cubicBezTo>
                <a:close/>
              </a:path>
            </a:pathLst>
          </a:custGeom>
          <a:solidFill>
            <a:schemeClr val="l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47"/>
          <p:cNvSpPr/>
          <p:nvPr/>
        </p:nvSpPr>
        <p:spPr>
          <a:xfrm>
            <a:off x="9250697" y="5295577"/>
            <a:ext cx="96668" cy="124212"/>
          </a:xfrm>
          <a:custGeom>
            <a:avLst/>
            <a:gdLst/>
            <a:ahLst/>
            <a:cxnLst/>
            <a:rect l="l" t="t" r="r" b="b"/>
            <a:pathLst>
              <a:path w="12129" h="15585" extrusionOk="0">
                <a:moveTo>
                  <a:pt x="9279" y="1"/>
                </a:moveTo>
                <a:cubicBezTo>
                  <a:pt x="8415" y="1"/>
                  <a:pt x="7123" y="170"/>
                  <a:pt x="5958" y="995"/>
                </a:cubicBezTo>
                <a:cubicBezTo>
                  <a:pt x="5958" y="995"/>
                  <a:pt x="0" y="8563"/>
                  <a:pt x="4104" y="15585"/>
                </a:cubicBezTo>
                <a:lnTo>
                  <a:pt x="6353" y="14247"/>
                </a:lnTo>
                <a:cubicBezTo>
                  <a:pt x="6353" y="14247"/>
                  <a:pt x="3283" y="8411"/>
                  <a:pt x="7994" y="5098"/>
                </a:cubicBezTo>
                <a:lnTo>
                  <a:pt x="8663" y="4855"/>
                </a:lnTo>
                <a:lnTo>
                  <a:pt x="8663" y="6618"/>
                </a:lnTo>
                <a:lnTo>
                  <a:pt x="8663" y="13791"/>
                </a:lnTo>
                <a:lnTo>
                  <a:pt x="11672" y="13791"/>
                </a:lnTo>
                <a:lnTo>
                  <a:pt x="11672" y="6679"/>
                </a:lnTo>
                <a:lnTo>
                  <a:pt x="12128" y="569"/>
                </a:lnTo>
                <a:cubicBezTo>
                  <a:pt x="11429" y="235"/>
                  <a:pt x="10791" y="113"/>
                  <a:pt x="10274" y="83"/>
                </a:cubicBezTo>
                <a:cubicBezTo>
                  <a:pt x="10274" y="83"/>
                  <a:pt x="9880" y="1"/>
                  <a:pt x="9279" y="1"/>
                </a:cubicBezTo>
                <a:close/>
              </a:path>
            </a:pathLst>
          </a:custGeom>
          <a:solidFill>
            <a:schemeClr val="dk1"/>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47"/>
          <p:cNvSpPr/>
          <p:nvPr/>
        </p:nvSpPr>
        <p:spPr>
          <a:xfrm>
            <a:off x="9360896" y="4998083"/>
            <a:ext cx="313723" cy="453023"/>
          </a:xfrm>
          <a:custGeom>
            <a:avLst/>
            <a:gdLst/>
            <a:ahLst/>
            <a:cxnLst/>
            <a:rect l="l" t="t" r="r" b="b"/>
            <a:pathLst>
              <a:path w="39363" h="56841" extrusionOk="0">
                <a:moveTo>
                  <a:pt x="39211" y="12463"/>
                </a:moveTo>
                <a:cubicBezTo>
                  <a:pt x="38846" y="20700"/>
                  <a:pt x="37326" y="37904"/>
                  <a:pt x="31551" y="48938"/>
                </a:cubicBezTo>
                <a:cubicBezTo>
                  <a:pt x="28663" y="54470"/>
                  <a:pt x="22888" y="56841"/>
                  <a:pt x="17569" y="56050"/>
                </a:cubicBezTo>
                <a:cubicBezTo>
                  <a:pt x="13496" y="55442"/>
                  <a:pt x="9666" y="53011"/>
                  <a:pt x="7538" y="48695"/>
                </a:cubicBezTo>
                <a:cubicBezTo>
                  <a:pt x="3648" y="40913"/>
                  <a:pt x="1246" y="28785"/>
                  <a:pt x="243" y="12767"/>
                </a:cubicBezTo>
                <a:cubicBezTo>
                  <a:pt x="0" y="9393"/>
                  <a:pt x="1794" y="6262"/>
                  <a:pt x="4712" y="4682"/>
                </a:cubicBezTo>
                <a:cubicBezTo>
                  <a:pt x="5198" y="4408"/>
                  <a:pt x="5745" y="4165"/>
                  <a:pt x="6322" y="3983"/>
                </a:cubicBezTo>
                <a:cubicBezTo>
                  <a:pt x="6930" y="3800"/>
                  <a:pt x="7508" y="3618"/>
                  <a:pt x="8207" y="3436"/>
                </a:cubicBezTo>
                <a:cubicBezTo>
                  <a:pt x="15380" y="1521"/>
                  <a:pt x="25989" y="1"/>
                  <a:pt x="34590" y="4378"/>
                </a:cubicBezTo>
                <a:cubicBezTo>
                  <a:pt x="34682" y="4408"/>
                  <a:pt x="34773" y="4469"/>
                  <a:pt x="34894" y="4530"/>
                </a:cubicBezTo>
                <a:cubicBezTo>
                  <a:pt x="37660" y="6141"/>
                  <a:pt x="39363" y="9180"/>
                  <a:pt x="39211" y="12463"/>
                </a:cubicBezTo>
                <a:close/>
              </a:path>
            </a:pathLst>
          </a:custGeom>
          <a:solidFill>
            <a:schemeClr val="l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47"/>
          <p:cNvSpPr/>
          <p:nvPr/>
        </p:nvSpPr>
        <p:spPr>
          <a:xfrm>
            <a:off x="9360896" y="4998083"/>
            <a:ext cx="277627" cy="446727"/>
          </a:xfrm>
          <a:custGeom>
            <a:avLst/>
            <a:gdLst/>
            <a:ahLst/>
            <a:cxnLst/>
            <a:rect l="l" t="t" r="r" b="b"/>
            <a:pathLst>
              <a:path w="34834" h="56051" extrusionOk="0">
                <a:moveTo>
                  <a:pt x="34834" y="4560"/>
                </a:moveTo>
                <a:cubicBezTo>
                  <a:pt x="26171" y="1"/>
                  <a:pt x="15472" y="1521"/>
                  <a:pt x="8177" y="3466"/>
                </a:cubicBezTo>
                <a:cubicBezTo>
                  <a:pt x="7508" y="3648"/>
                  <a:pt x="6870" y="3831"/>
                  <a:pt x="6262" y="3983"/>
                </a:cubicBezTo>
                <a:cubicBezTo>
                  <a:pt x="5684" y="4135"/>
                  <a:pt x="5167" y="4378"/>
                  <a:pt x="4681" y="4682"/>
                </a:cubicBezTo>
                <a:cubicBezTo>
                  <a:pt x="1794" y="6232"/>
                  <a:pt x="0" y="9332"/>
                  <a:pt x="183" y="12767"/>
                </a:cubicBezTo>
                <a:cubicBezTo>
                  <a:pt x="1216" y="28785"/>
                  <a:pt x="3617" y="40913"/>
                  <a:pt x="7478" y="48695"/>
                </a:cubicBezTo>
                <a:cubicBezTo>
                  <a:pt x="9605" y="53011"/>
                  <a:pt x="13435" y="55442"/>
                  <a:pt x="17508" y="56050"/>
                </a:cubicBezTo>
                <a:cubicBezTo>
                  <a:pt x="10608" y="42403"/>
                  <a:pt x="7326" y="31673"/>
                  <a:pt x="6140" y="23405"/>
                </a:cubicBezTo>
                <a:cubicBezTo>
                  <a:pt x="5046" y="15685"/>
                  <a:pt x="11095" y="8724"/>
                  <a:pt x="18876" y="8876"/>
                </a:cubicBezTo>
                <a:lnTo>
                  <a:pt x="19666" y="8876"/>
                </a:lnTo>
                <a:cubicBezTo>
                  <a:pt x="27022" y="8876"/>
                  <a:pt x="33131" y="7053"/>
                  <a:pt x="34834" y="4560"/>
                </a:cubicBezTo>
                <a:close/>
              </a:path>
            </a:pathLst>
          </a:custGeom>
          <a:solidFill>
            <a:srgbClr val="134F5C">
              <a:alpha val="56600"/>
            </a:srgbClr>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47"/>
          <p:cNvSpPr/>
          <p:nvPr/>
        </p:nvSpPr>
        <p:spPr>
          <a:xfrm>
            <a:off x="9229868" y="4594105"/>
            <a:ext cx="479905" cy="467065"/>
          </a:xfrm>
          <a:custGeom>
            <a:avLst/>
            <a:gdLst/>
            <a:ahLst/>
            <a:cxnLst/>
            <a:rect l="l" t="t" r="r" b="b"/>
            <a:pathLst>
              <a:path w="60214" h="58603" extrusionOk="0">
                <a:moveTo>
                  <a:pt x="60032" y="33982"/>
                </a:moveTo>
                <a:cubicBezTo>
                  <a:pt x="58968" y="49788"/>
                  <a:pt x="41794" y="54347"/>
                  <a:pt x="38451" y="55077"/>
                </a:cubicBezTo>
                <a:cubicBezTo>
                  <a:pt x="37964" y="55168"/>
                  <a:pt x="37508" y="55290"/>
                  <a:pt x="36992" y="55442"/>
                </a:cubicBezTo>
                <a:cubicBezTo>
                  <a:pt x="35533" y="55867"/>
                  <a:pt x="34104" y="56171"/>
                  <a:pt x="32797" y="56445"/>
                </a:cubicBezTo>
                <a:cubicBezTo>
                  <a:pt x="20943" y="58603"/>
                  <a:pt x="13678" y="54834"/>
                  <a:pt x="9332" y="50548"/>
                </a:cubicBezTo>
                <a:cubicBezTo>
                  <a:pt x="5836" y="47052"/>
                  <a:pt x="3708" y="42493"/>
                  <a:pt x="3009" y="37630"/>
                </a:cubicBezTo>
                <a:cubicBezTo>
                  <a:pt x="0" y="16961"/>
                  <a:pt x="10304" y="8480"/>
                  <a:pt x="17690" y="5137"/>
                </a:cubicBezTo>
                <a:cubicBezTo>
                  <a:pt x="21551" y="3404"/>
                  <a:pt x="24590" y="3009"/>
                  <a:pt x="24590" y="3009"/>
                </a:cubicBezTo>
                <a:cubicBezTo>
                  <a:pt x="37083" y="0"/>
                  <a:pt x="45898" y="3100"/>
                  <a:pt x="51946" y="10912"/>
                </a:cubicBezTo>
                <a:cubicBezTo>
                  <a:pt x="55047" y="14894"/>
                  <a:pt x="57418" y="20152"/>
                  <a:pt x="59150" y="26414"/>
                </a:cubicBezTo>
                <a:cubicBezTo>
                  <a:pt x="59880" y="28876"/>
                  <a:pt x="60214" y="31429"/>
                  <a:pt x="60032" y="33982"/>
                </a:cubicBezTo>
                <a:close/>
              </a:path>
            </a:pathLst>
          </a:custGeom>
          <a:solidFill>
            <a:schemeClr val="l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47"/>
          <p:cNvSpPr/>
          <p:nvPr/>
        </p:nvSpPr>
        <p:spPr>
          <a:xfrm>
            <a:off x="9229867" y="4635029"/>
            <a:ext cx="261400" cy="426132"/>
          </a:xfrm>
          <a:custGeom>
            <a:avLst/>
            <a:gdLst/>
            <a:ahLst/>
            <a:cxnLst/>
            <a:rect l="l" t="t" r="r" b="b"/>
            <a:pathLst>
              <a:path w="32798" h="53467" extrusionOk="0">
                <a:moveTo>
                  <a:pt x="32797" y="51309"/>
                </a:moveTo>
                <a:cubicBezTo>
                  <a:pt x="20943" y="53467"/>
                  <a:pt x="13678" y="49698"/>
                  <a:pt x="9332" y="45412"/>
                </a:cubicBezTo>
                <a:cubicBezTo>
                  <a:pt x="5836" y="41916"/>
                  <a:pt x="3708" y="37357"/>
                  <a:pt x="3009" y="32494"/>
                </a:cubicBezTo>
                <a:cubicBezTo>
                  <a:pt x="0" y="11825"/>
                  <a:pt x="10304" y="3344"/>
                  <a:pt x="17690" y="1"/>
                </a:cubicBezTo>
                <a:cubicBezTo>
                  <a:pt x="10699" y="12949"/>
                  <a:pt x="122" y="41157"/>
                  <a:pt x="32797" y="51309"/>
                </a:cubicBezTo>
                <a:close/>
              </a:path>
            </a:pathLst>
          </a:custGeom>
          <a:solidFill>
            <a:srgbClr val="134F5C">
              <a:alpha val="56600"/>
            </a:srgbClr>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47"/>
          <p:cNvSpPr/>
          <p:nvPr/>
        </p:nvSpPr>
        <p:spPr>
          <a:xfrm>
            <a:off x="9350722" y="4671451"/>
            <a:ext cx="351764" cy="249119"/>
          </a:xfrm>
          <a:custGeom>
            <a:avLst/>
            <a:gdLst/>
            <a:ahLst/>
            <a:cxnLst/>
            <a:rect l="l" t="t" r="r" b="b"/>
            <a:pathLst>
              <a:path w="44136" h="31257" extrusionOk="0">
                <a:moveTo>
                  <a:pt x="27905" y="1"/>
                </a:moveTo>
                <a:cubicBezTo>
                  <a:pt x="24936" y="1"/>
                  <a:pt x="21964" y="419"/>
                  <a:pt x="19089" y="1296"/>
                </a:cubicBezTo>
                <a:cubicBezTo>
                  <a:pt x="10700" y="3789"/>
                  <a:pt x="5198" y="9290"/>
                  <a:pt x="1551" y="16676"/>
                </a:cubicBezTo>
                <a:cubicBezTo>
                  <a:pt x="335" y="19108"/>
                  <a:pt x="1" y="21874"/>
                  <a:pt x="639" y="24549"/>
                </a:cubicBezTo>
                <a:cubicBezTo>
                  <a:pt x="1437" y="27790"/>
                  <a:pt x="3830" y="31257"/>
                  <a:pt x="10420" y="31257"/>
                </a:cubicBezTo>
                <a:cubicBezTo>
                  <a:pt x="11863" y="31257"/>
                  <a:pt x="13508" y="31091"/>
                  <a:pt x="15381" y="30719"/>
                </a:cubicBezTo>
                <a:cubicBezTo>
                  <a:pt x="15381" y="30719"/>
                  <a:pt x="31764" y="28136"/>
                  <a:pt x="39819" y="23941"/>
                </a:cubicBezTo>
                <a:cubicBezTo>
                  <a:pt x="42494" y="22512"/>
                  <a:pt x="44135" y="19716"/>
                  <a:pt x="44014" y="16707"/>
                </a:cubicBezTo>
                <a:cubicBezTo>
                  <a:pt x="42281" y="10445"/>
                  <a:pt x="39910" y="5187"/>
                  <a:pt x="36779" y="1235"/>
                </a:cubicBezTo>
                <a:cubicBezTo>
                  <a:pt x="33894" y="426"/>
                  <a:pt x="30901" y="1"/>
                  <a:pt x="27905" y="1"/>
                </a:cubicBezTo>
                <a:close/>
              </a:path>
            </a:pathLst>
          </a:custGeom>
          <a:solidFill>
            <a:schemeClr val="dk1"/>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47"/>
          <p:cNvSpPr/>
          <p:nvPr/>
        </p:nvSpPr>
        <p:spPr>
          <a:xfrm>
            <a:off x="9476906" y="4815469"/>
            <a:ext cx="63233" cy="32231"/>
          </a:xfrm>
          <a:custGeom>
            <a:avLst/>
            <a:gdLst/>
            <a:ahLst/>
            <a:cxnLst/>
            <a:rect l="l" t="t" r="r" b="b"/>
            <a:pathLst>
              <a:path w="7934" h="4044" extrusionOk="0">
                <a:moveTo>
                  <a:pt x="7721" y="2280"/>
                </a:moveTo>
                <a:cubicBezTo>
                  <a:pt x="7721" y="2280"/>
                  <a:pt x="5472" y="1"/>
                  <a:pt x="1581" y="1490"/>
                </a:cubicBezTo>
                <a:cubicBezTo>
                  <a:pt x="1125" y="1672"/>
                  <a:pt x="639" y="1976"/>
                  <a:pt x="335" y="2402"/>
                </a:cubicBezTo>
                <a:cubicBezTo>
                  <a:pt x="31" y="2767"/>
                  <a:pt x="1" y="3435"/>
                  <a:pt x="396" y="3739"/>
                </a:cubicBezTo>
                <a:cubicBezTo>
                  <a:pt x="852" y="4043"/>
                  <a:pt x="1399" y="3830"/>
                  <a:pt x="1824" y="3618"/>
                </a:cubicBezTo>
                <a:cubicBezTo>
                  <a:pt x="2372" y="3314"/>
                  <a:pt x="2919" y="3010"/>
                  <a:pt x="3527" y="2827"/>
                </a:cubicBezTo>
                <a:cubicBezTo>
                  <a:pt x="4864" y="2402"/>
                  <a:pt x="6262" y="2311"/>
                  <a:pt x="7630" y="2615"/>
                </a:cubicBezTo>
                <a:cubicBezTo>
                  <a:pt x="7812" y="2675"/>
                  <a:pt x="7934" y="2311"/>
                  <a:pt x="7721" y="2280"/>
                </a:cubicBezTo>
                <a:close/>
              </a:path>
            </a:pathLst>
          </a:custGeom>
          <a:solidFill>
            <a:schemeClr val="accen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47"/>
          <p:cNvSpPr/>
          <p:nvPr/>
        </p:nvSpPr>
        <p:spPr>
          <a:xfrm>
            <a:off x="9651777" y="4771389"/>
            <a:ext cx="28836" cy="32231"/>
          </a:xfrm>
          <a:custGeom>
            <a:avLst/>
            <a:gdLst/>
            <a:ahLst/>
            <a:cxnLst/>
            <a:rect l="l" t="t" r="r" b="b"/>
            <a:pathLst>
              <a:path w="3618" h="4044" extrusionOk="0">
                <a:moveTo>
                  <a:pt x="2493" y="153"/>
                </a:moveTo>
                <a:cubicBezTo>
                  <a:pt x="1733" y="1"/>
                  <a:pt x="1003" y="365"/>
                  <a:pt x="578" y="973"/>
                </a:cubicBezTo>
                <a:cubicBezTo>
                  <a:pt x="0" y="1764"/>
                  <a:pt x="244" y="4043"/>
                  <a:pt x="244" y="4043"/>
                </a:cubicBezTo>
                <a:cubicBezTo>
                  <a:pt x="244" y="4013"/>
                  <a:pt x="274" y="3982"/>
                  <a:pt x="274" y="3922"/>
                </a:cubicBezTo>
                <a:cubicBezTo>
                  <a:pt x="304" y="3891"/>
                  <a:pt x="335" y="3861"/>
                  <a:pt x="335" y="3770"/>
                </a:cubicBezTo>
                <a:lnTo>
                  <a:pt x="335" y="3739"/>
                </a:lnTo>
                <a:cubicBezTo>
                  <a:pt x="517" y="3526"/>
                  <a:pt x="700" y="3283"/>
                  <a:pt x="912" y="3101"/>
                </a:cubicBezTo>
                <a:cubicBezTo>
                  <a:pt x="1216" y="2888"/>
                  <a:pt x="1551" y="2767"/>
                  <a:pt x="1946" y="2675"/>
                </a:cubicBezTo>
                <a:cubicBezTo>
                  <a:pt x="2584" y="2523"/>
                  <a:pt x="3344" y="2371"/>
                  <a:pt x="3496" y="1612"/>
                </a:cubicBezTo>
                <a:cubicBezTo>
                  <a:pt x="3618" y="973"/>
                  <a:pt x="3131" y="274"/>
                  <a:pt x="2493" y="153"/>
                </a:cubicBezTo>
                <a:close/>
              </a:path>
            </a:pathLst>
          </a:custGeom>
          <a:solidFill>
            <a:schemeClr val="accen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47"/>
          <p:cNvSpPr/>
          <p:nvPr/>
        </p:nvSpPr>
        <p:spPr>
          <a:xfrm>
            <a:off x="9455352" y="5126212"/>
            <a:ext cx="125496" cy="112656"/>
          </a:xfrm>
          <a:custGeom>
            <a:avLst/>
            <a:gdLst/>
            <a:ahLst/>
            <a:cxnLst/>
            <a:rect l="l" t="t" r="r" b="b"/>
            <a:pathLst>
              <a:path w="15746" h="14135" extrusionOk="0">
                <a:moveTo>
                  <a:pt x="7873" y="0"/>
                </a:moveTo>
                <a:cubicBezTo>
                  <a:pt x="3526" y="0"/>
                  <a:pt x="1" y="3161"/>
                  <a:pt x="1" y="7052"/>
                </a:cubicBezTo>
                <a:cubicBezTo>
                  <a:pt x="1" y="10943"/>
                  <a:pt x="3526" y="14134"/>
                  <a:pt x="7873" y="14134"/>
                </a:cubicBezTo>
                <a:cubicBezTo>
                  <a:pt x="12220" y="14134"/>
                  <a:pt x="15745" y="10943"/>
                  <a:pt x="15745" y="7052"/>
                </a:cubicBezTo>
                <a:cubicBezTo>
                  <a:pt x="15745" y="3161"/>
                  <a:pt x="12220" y="0"/>
                  <a:pt x="7873" y="0"/>
                </a:cubicBezTo>
                <a:close/>
              </a:path>
            </a:pathLst>
          </a:custGeom>
          <a:solidFill>
            <a:schemeClr val="dk1"/>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47"/>
          <p:cNvSpPr/>
          <p:nvPr/>
        </p:nvSpPr>
        <p:spPr>
          <a:xfrm>
            <a:off x="9471097" y="5140260"/>
            <a:ext cx="93999" cy="84307"/>
          </a:xfrm>
          <a:custGeom>
            <a:avLst/>
            <a:gdLst/>
            <a:ahLst/>
            <a:cxnLst/>
            <a:rect l="l" t="t" r="r" b="b"/>
            <a:pathLst>
              <a:path w="11794" h="10578" extrusionOk="0">
                <a:moveTo>
                  <a:pt x="11794" y="5289"/>
                </a:moveTo>
                <a:cubicBezTo>
                  <a:pt x="11794" y="8207"/>
                  <a:pt x="9149" y="10578"/>
                  <a:pt x="5897" y="10578"/>
                </a:cubicBezTo>
                <a:cubicBezTo>
                  <a:pt x="2645" y="10578"/>
                  <a:pt x="0" y="8207"/>
                  <a:pt x="0" y="5289"/>
                </a:cubicBezTo>
                <a:cubicBezTo>
                  <a:pt x="0" y="2371"/>
                  <a:pt x="2645" y="0"/>
                  <a:pt x="5897" y="0"/>
                </a:cubicBezTo>
                <a:cubicBezTo>
                  <a:pt x="9149" y="0"/>
                  <a:pt x="11794" y="2371"/>
                  <a:pt x="11794" y="5289"/>
                </a:cubicBezTo>
                <a:close/>
              </a:path>
            </a:pathLst>
          </a:custGeom>
          <a:solidFill>
            <a:schemeClr val="accent2"/>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47"/>
          <p:cNvSpPr/>
          <p:nvPr/>
        </p:nvSpPr>
        <p:spPr>
          <a:xfrm>
            <a:off x="9810176" y="4804145"/>
            <a:ext cx="181213" cy="206104"/>
          </a:xfrm>
          <a:custGeom>
            <a:avLst/>
            <a:gdLst/>
            <a:ahLst/>
            <a:cxnLst/>
            <a:rect l="l" t="t" r="r" b="b"/>
            <a:pathLst>
              <a:path w="22737" h="25860" extrusionOk="0">
                <a:moveTo>
                  <a:pt x="11095" y="631"/>
                </a:moveTo>
                <a:lnTo>
                  <a:pt x="11095" y="8899"/>
                </a:lnTo>
                <a:lnTo>
                  <a:pt x="1034" y="4309"/>
                </a:lnTo>
                <a:lnTo>
                  <a:pt x="11095" y="631"/>
                </a:lnTo>
                <a:close/>
                <a:moveTo>
                  <a:pt x="11611" y="631"/>
                </a:moveTo>
                <a:lnTo>
                  <a:pt x="21703" y="4279"/>
                </a:lnTo>
                <a:lnTo>
                  <a:pt x="11611" y="8899"/>
                </a:lnTo>
                <a:lnTo>
                  <a:pt x="11611" y="631"/>
                </a:lnTo>
                <a:close/>
                <a:moveTo>
                  <a:pt x="22128" y="4704"/>
                </a:moveTo>
                <a:lnTo>
                  <a:pt x="22159" y="19385"/>
                </a:lnTo>
                <a:lnTo>
                  <a:pt x="11642" y="14431"/>
                </a:lnTo>
                <a:lnTo>
                  <a:pt x="11642" y="9507"/>
                </a:lnTo>
                <a:lnTo>
                  <a:pt x="11611" y="9507"/>
                </a:lnTo>
                <a:lnTo>
                  <a:pt x="22128" y="4704"/>
                </a:lnTo>
                <a:close/>
                <a:moveTo>
                  <a:pt x="578" y="4704"/>
                </a:moveTo>
                <a:lnTo>
                  <a:pt x="11064" y="9507"/>
                </a:lnTo>
                <a:lnTo>
                  <a:pt x="11064" y="14431"/>
                </a:lnTo>
                <a:lnTo>
                  <a:pt x="578" y="19416"/>
                </a:lnTo>
                <a:lnTo>
                  <a:pt x="578" y="4704"/>
                </a:lnTo>
                <a:close/>
                <a:moveTo>
                  <a:pt x="11095" y="15039"/>
                </a:moveTo>
                <a:lnTo>
                  <a:pt x="11095" y="25161"/>
                </a:lnTo>
                <a:lnTo>
                  <a:pt x="912" y="19902"/>
                </a:lnTo>
                <a:lnTo>
                  <a:pt x="11095" y="15039"/>
                </a:lnTo>
                <a:close/>
                <a:moveTo>
                  <a:pt x="11611" y="15039"/>
                </a:moveTo>
                <a:lnTo>
                  <a:pt x="21824" y="19841"/>
                </a:lnTo>
                <a:lnTo>
                  <a:pt x="11611" y="25161"/>
                </a:lnTo>
                <a:lnTo>
                  <a:pt x="11611" y="15039"/>
                </a:lnTo>
                <a:close/>
                <a:moveTo>
                  <a:pt x="11338" y="1"/>
                </a:moveTo>
                <a:cubicBezTo>
                  <a:pt x="11307" y="1"/>
                  <a:pt x="11277" y="8"/>
                  <a:pt x="11247" y="23"/>
                </a:cubicBezTo>
                <a:lnTo>
                  <a:pt x="183" y="4036"/>
                </a:lnTo>
                <a:lnTo>
                  <a:pt x="122" y="4036"/>
                </a:lnTo>
                <a:lnTo>
                  <a:pt x="61" y="4096"/>
                </a:lnTo>
                <a:lnTo>
                  <a:pt x="31" y="4127"/>
                </a:lnTo>
                <a:cubicBezTo>
                  <a:pt x="0" y="4157"/>
                  <a:pt x="0" y="4188"/>
                  <a:pt x="0" y="4248"/>
                </a:cubicBezTo>
                <a:lnTo>
                  <a:pt x="0" y="4279"/>
                </a:lnTo>
                <a:lnTo>
                  <a:pt x="0" y="19841"/>
                </a:lnTo>
                <a:cubicBezTo>
                  <a:pt x="0" y="19902"/>
                  <a:pt x="0" y="19933"/>
                  <a:pt x="31" y="19963"/>
                </a:cubicBezTo>
                <a:cubicBezTo>
                  <a:pt x="31" y="19993"/>
                  <a:pt x="61" y="19993"/>
                  <a:pt x="61" y="20054"/>
                </a:cubicBezTo>
                <a:lnTo>
                  <a:pt x="122" y="20084"/>
                </a:lnTo>
                <a:lnTo>
                  <a:pt x="11155" y="25829"/>
                </a:lnTo>
                <a:cubicBezTo>
                  <a:pt x="11216" y="25860"/>
                  <a:pt x="11247" y="25860"/>
                  <a:pt x="11277" y="25860"/>
                </a:cubicBezTo>
                <a:cubicBezTo>
                  <a:pt x="11307" y="25860"/>
                  <a:pt x="11368" y="25860"/>
                  <a:pt x="11399" y="25829"/>
                </a:cubicBezTo>
                <a:lnTo>
                  <a:pt x="22493" y="19993"/>
                </a:lnTo>
                <a:lnTo>
                  <a:pt x="22523" y="19963"/>
                </a:lnTo>
                <a:cubicBezTo>
                  <a:pt x="22554" y="19933"/>
                  <a:pt x="22554" y="19933"/>
                  <a:pt x="22554" y="19902"/>
                </a:cubicBezTo>
                <a:cubicBezTo>
                  <a:pt x="22736" y="19902"/>
                  <a:pt x="22736" y="19841"/>
                  <a:pt x="22736" y="19811"/>
                </a:cubicBezTo>
                <a:lnTo>
                  <a:pt x="22675" y="4279"/>
                </a:lnTo>
                <a:lnTo>
                  <a:pt x="22675" y="4248"/>
                </a:lnTo>
                <a:cubicBezTo>
                  <a:pt x="22675" y="4188"/>
                  <a:pt x="22675" y="4157"/>
                  <a:pt x="22645" y="4127"/>
                </a:cubicBezTo>
                <a:lnTo>
                  <a:pt x="22615" y="4096"/>
                </a:lnTo>
                <a:lnTo>
                  <a:pt x="22554" y="4036"/>
                </a:lnTo>
                <a:lnTo>
                  <a:pt x="22493" y="4036"/>
                </a:lnTo>
                <a:lnTo>
                  <a:pt x="11429" y="23"/>
                </a:lnTo>
                <a:cubicBezTo>
                  <a:pt x="11399" y="8"/>
                  <a:pt x="11368" y="1"/>
                  <a:pt x="11338" y="1"/>
                </a:cubicBezTo>
                <a:close/>
              </a:path>
            </a:pathLst>
          </a:custGeom>
          <a:solidFill>
            <a:srgbClr val="5F7D95"/>
          </a:solidFill>
          <a:ln>
            <a:noFill/>
          </a:ln>
        </p:spPr>
        <p:txBody>
          <a:bodyPr spcFirstLastPara="1" wrap="square" lIns="44467" tIns="44467" rIns="44467" bIns="44467"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641" name="Google Shape;641;p47"/>
          <p:cNvCxnSpPr>
            <a:endCxn id="623" idx="3"/>
          </p:cNvCxnSpPr>
          <p:nvPr/>
        </p:nvCxnSpPr>
        <p:spPr>
          <a:xfrm>
            <a:off x="8738713" y="5014971"/>
            <a:ext cx="337200" cy="7600"/>
          </a:xfrm>
          <a:prstGeom prst="straightConnector1">
            <a:avLst/>
          </a:prstGeom>
          <a:noFill/>
          <a:ln w="27800" cap="flat" cmpd="sng">
            <a:solidFill>
              <a:schemeClr val="dk2"/>
            </a:solidFill>
            <a:prstDash val="solid"/>
            <a:round/>
            <a:headEnd type="none" w="med" len="med"/>
            <a:tailEnd type="triangle" w="med" len="med"/>
          </a:ln>
        </p:spPr>
      </p:cxnSp>
      <p:cxnSp>
        <p:nvCxnSpPr>
          <p:cNvPr id="642" name="Google Shape;642;p47"/>
          <p:cNvCxnSpPr/>
          <p:nvPr/>
        </p:nvCxnSpPr>
        <p:spPr>
          <a:xfrm>
            <a:off x="10071396" y="5019932"/>
            <a:ext cx="337200" cy="7600"/>
          </a:xfrm>
          <a:prstGeom prst="straightConnector1">
            <a:avLst/>
          </a:prstGeom>
          <a:noFill/>
          <a:ln w="27800" cap="flat" cmpd="sng">
            <a:solidFill>
              <a:schemeClr val="dk2"/>
            </a:solidFill>
            <a:prstDash val="solid"/>
            <a:round/>
            <a:headEnd type="none" w="med" len="med"/>
            <a:tailEnd type="triangle" w="med" len="med"/>
          </a:ln>
        </p:spPr>
      </p:cxnSp>
      <p:pic>
        <p:nvPicPr>
          <p:cNvPr id="643" name="Google Shape;643;p47"/>
          <p:cNvPicPr preferRelativeResize="0"/>
          <p:nvPr/>
        </p:nvPicPr>
        <p:blipFill>
          <a:blip r:embed="rId4">
            <a:alphaModFix/>
          </a:blip>
          <a:stretch>
            <a:fillRect/>
          </a:stretch>
        </p:blipFill>
        <p:spPr>
          <a:xfrm>
            <a:off x="769433" y="2709400"/>
            <a:ext cx="6681795" cy="373789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8"/>
          <p:cNvSpPr txBox="1">
            <a:spLocks noGrp="1"/>
          </p:cNvSpPr>
          <p:nvPr>
            <p:ph type="title"/>
          </p:nvPr>
        </p:nvSpPr>
        <p:spPr>
          <a:xfrm>
            <a:off x="200" y="90031"/>
            <a:ext cx="12192000" cy="763600"/>
          </a:xfrm>
          <a:prstGeom prst="rect">
            <a:avLst/>
          </a:prstGeom>
        </p:spPr>
        <p:txBody>
          <a:bodyPr spcFirstLastPara="1" wrap="square" lIns="121900" tIns="121900" rIns="121900" bIns="121900" anchor="t" anchorCtr="0">
            <a:noAutofit/>
          </a:bodyPr>
          <a:lstStyle/>
          <a:p>
            <a:pPr algn="ctr"/>
            <a:r>
              <a:rPr lang="en"/>
              <a:t>V.A.L.L.E.Y. </a:t>
            </a:r>
            <a:r>
              <a:rPr lang="en" i="1"/>
              <a:t>in action</a:t>
            </a:r>
            <a:endParaRPr sz="1200" b="0" i="1"/>
          </a:p>
        </p:txBody>
      </p:sp>
      <p:graphicFrame>
        <p:nvGraphicFramePr>
          <p:cNvPr id="649" name="Google Shape;649;p48"/>
          <p:cNvGraphicFramePr/>
          <p:nvPr/>
        </p:nvGraphicFramePr>
        <p:xfrm>
          <a:off x="68660" y="946579"/>
          <a:ext cx="4000000" cy="4000000"/>
        </p:xfrm>
        <a:graphic>
          <a:graphicData uri="http://schemas.openxmlformats.org/drawingml/2006/table">
            <a:tbl>
              <a:tblPr>
                <a:noFill/>
              </a:tblPr>
              <a:tblGrid>
                <a:gridCol w="776167">
                  <a:extLst>
                    <a:ext uri="{9D8B030D-6E8A-4147-A177-3AD203B41FA5}">
                      <a16:colId xmlns:a16="http://schemas.microsoft.com/office/drawing/2014/main" val="20000"/>
                    </a:ext>
                  </a:extLst>
                </a:gridCol>
                <a:gridCol w="2155500">
                  <a:extLst>
                    <a:ext uri="{9D8B030D-6E8A-4147-A177-3AD203B41FA5}">
                      <a16:colId xmlns:a16="http://schemas.microsoft.com/office/drawing/2014/main" val="20001"/>
                    </a:ext>
                  </a:extLst>
                </a:gridCol>
                <a:gridCol w="9139200">
                  <a:extLst>
                    <a:ext uri="{9D8B030D-6E8A-4147-A177-3AD203B41FA5}">
                      <a16:colId xmlns:a16="http://schemas.microsoft.com/office/drawing/2014/main" val="20002"/>
                    </a:ext>
                  </a:extLst>
                </a:gridCol>
              </a:tblGrid>
              <a:tr h="1002583">
                <a:tc>
                  <a:txBody>
                    <a:bodyPr/>
                    <a:lstStyle/>
                    <a:p>
                      <a:pPr marL="0" lvl="0" indent="0" algn="ctr" rtl="0">
                        <a:lnSpc>
                          <a:spcPct val="115000"/>
                        </a:lnSpc>
                        <a:spcBef>
                          <a:spcPts val="0"/>
                        </a:spcBef>
                        <a:spcAft>
                          <a:spcPts val="0"/>
                        </a:spcAft>
                        <a:buNone/>
                      </a:pPr>
                      <a:r>
                        <a:rPr lang="en" sz="3700" b="1">
                          <a:solidFill>
                            <a:schemeClr val="accent5"/>
                          </a:solidFill>
                          <a:latin typeface="Sora"/>
                          <a:ea typeface="Sora"/>
                          <a:cs typeface="Sora"/>
                          <a:sym typeface="Sora"/>
                        </a:rPr>
                        <a:t>V</a:t>
                      </a:r>
                      <a:endParaRPr sz="3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VESTIGE </a:t>
                      </a:r>
                      <a:endParaRPr sz="2500" b="1"/>
                    </a:p>
                    <a:p>
                      <a:pPr marL="0" lvl="0" indent="0" algn="l" rtl="0">
                        <a:spcBef>
                          <a:spcPts val="0"/>
                        </a:spcBef>
                        <a:spcAft>
                          <a:spcPts val="0"/>
                        </a:spcAft>
                        <a:buNone/>
                      </a:pPr>
                      <a:r>
                        <a:rPr lang="en" sz="1600" b="1"/>
                        <a:t>(The Context)</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a:t>"I am the Venerable Master of the Richmond Valley Scottish Rite."</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867032">
                <a:tc>
                  <a:txBody>
                    <a:bodyPr/>
                    <a:lstStyle/>
                    <a:p>
                      <a:pPr marL="0" lvl="0" indent="0" algn="ctr" rtl="0">
                        <a:lnSpc>
                          <a:spcPct val="115000"/>
                        </a:lnSpc>
                        <a:spcBef>
                          <a:spcPts val="0"/>
                        </a:spcBef>
                        <a:spcAft>
                          <a:spcPts val="0"/>
                        </a:spcAft>
                        <a:buNone/>
                      </a:pPr>
                      <a:r>
                        <a:rPr lang="en" sz="3700" b="1">
                          <a:solidFill>
                            <a:schemeClr val="accent5"/>
                          </a:solidFill>
                          <a:latin typeface="Sora"/>
                          <a:ea typeface="Sora"/>
                          <a:cs typeface="Sora"/>
                          <a:sym typeface="Sora"/>
                        </a:rPr>
                        <a:t>A</a:t>
                      </a:r>
                      <a:endParaRPr sz="29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ACTOR </a:t>
                      </a:r>
                      <a:endParaRPr sz="2500" b="1"/>
                    </a:p>
                    <a:p>
                      <a:pPr marL="0" lvl="0" indent="0" algn="l" rtl="0">
                        <a:spcBef>
                          <a:spcPts val="0"/>
                        </a:spcBef>
                        <a:spcAft>
                          <a:spcPts val="0"/>
                        </a:spcAft>
                        <a:buNone/>
                      </a:pPr>
                      <a:r>
                        <a:rPr lang="en" sz="1600" b="1"/>
                        <a:t>(The Role)</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endParaRPr sz="800"/>
                    </a:p>
                    <a:p>
                      <a:pPr marL="0" lvl="0" indent="0" algn="l" rtl="0">
                        <a:spcBef>
                          <a:spcPts val="0"/>
                        </a:spcBef>
                        <a:spcAft>
                          <a:spcPts val="0"/>
                        </a:spcAft>
                        <a:buNone/>
                      </a:pPr>
                      <a:r>
                        <a:rPr lang="en" sz="2500"/>
                        <a:t>"Act as a my assistant and expert in time management."</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1002583">
                <a:tc>
                  <a:txBody>
                    <a:bodyPr/>
                    <a:lstStyle/>
                    <a:p>
                      <a:pPr marL="0" lvl="0" indent="0" algn="ctr" rtl="0">
                        <a:lnSpc>
                          <a:spcPct val="115000"/>
                        </a:lnSpc>
                        <a:spcBef>
                          <a:spcPts val="0"/>
                        </a:spcBef>
                        <a:spcAft>
                          <a:spcPts val="0"/>
                        </a:spcAft>
                        <a:buNone/>
                      </a:pPr>
                      <a:r>
                        <a:rPr lang="en" sz="3700" b="1">
                          <a:solidFill>
                            <a:schemeClr val="accent5"/>
                          </a:solidFill>
                          <a:latin typeface="Sora"/>
                          <a:ea typeface="Sora"/>
                          <a:cs typeface="Sora"/>
                          <a:sym typeface="Sora"/>
                        </a:rPr>
                        <a:t>L</a:t>
                      </a:r>
                      <a:endParaRPr sz="3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LIMITS </a:t>
                      </a:r>
                      <a:endParaRPr sz="2500" b="1"/>
                    </a:p>
                    <a:p>
                      <a:pPr marL="0" lvl="0" indent="0" algn="l" rtl="0">
                        <a:spcBef>
                          <a:spcPts val="0"/>
                        </a:spcBef>
                        <a:spcAft>
                          <a:spcPts val="0"/>
                        </a:spcAft>
                        <a:buNone/>
                      </a:pPr>
                      <a:r>
                        <a:rPr lang="en" sz="1600" b="1"/>
                        <a:t>(The Boundaries)</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a:t>"Keep the response short and concise so I do not get lost when reading it."</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2520148">
                <a:tc>
                  <a:txBody>
                    <a:bodyPr/>
                    <a:lstStyle/>
                    <a:p>
                      <a:pPr marL="0" lvl="0" indent="0" algn="ctr" rtl="0">
                        <a:lnSpc>
                          <a:spcPct val="115000"/>
                        </a:lnSpc>
                        <a:spcBef>
                          <a:spcPts val="0"/>
                        </a:spcBef>
                        <a:spcAft>
                          <a:spcPts val="0"/>
                        </a:spcAft>
                        <a:buNone/>
                      </a:pPr>
                      <a:r>
                        <a:rPr lang="en" sz="3700" b="1">
                          <a:solidFill>
                            <a:schemeClr val="accent5"/>
                          </a:solidFill>
                          <a:latin typeface="Sora"/>
                          <a:ea typeface="Sora"/>
                          <a:cs typeface="Sora"/>
                          <a:sym typeface="Sora"/>
                        </a:rPr>
                        <a:t>L</a:t>
                      </a:r>
                      <a:endParaRPr sz="29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LOGIC </a:t>
                      </a:r>
                      <a:endParaRPr sz="2500" b="1"/>
                    </a:p>
                    <a:p>
                      <a:pPr marL="0" lvl="0" indent="0" algn="l" rtl="0">
                        <a:spcBef>
                          <a:spcPts val="0"/>
                        </a:spcBef>
                        <a:spcAft>
                          <a:spcPts val="0"/>
                        </a:spcAft>
                        <a:buNone/>
                      </a:pPr>
                      <a:r>
                        <a:rPr lang="en" sz="1600" b="1"/>
                        <a:t>(The Task)</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a:t>"Create an agenda for me for a 60 minute meeting that allows for me to welcome everyone, the treasurer and secretary reports to be read, charity basket passed around, 10 minute educational program presented, 5 minutes for the Personal Representative to give his remarks and no more than 15 minutes for general discussion."</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3"/>
                  </a:ext>
                </a:extLst>
              </a:tr>
              <a:tr h="867032">
                <a:tc>
                  <a:txBody>
                    <a:bodyPr/>
                    <a:lstStyle/>
                    <a:p>
                      <a:pPr marL="0" lvl="0" indent="0" algn="ctr" rtl="0">
                        <a:lnSpc>
                          <a:spcPct val="115000"/>
                        </a:lnSpc>
                        <a:spcBef>
                          <a:spcPts val="0"/>
                        </a:spcBef>
                        <a:spcAft>
                          <a:spcPts val="0"/>
                        </a:spcAft>
                        <a:buNone/>
                      </a:pPr>
                      <a:r>
                        <a:rPr lang="en" sz="3700" b="1">
                          <a:solidFill>
                            <a:schemeClr val="accent5"/>
                          </a:solidFill>
                          <a:latin typeface="Sora"/>
                          <a:ea typeface="Sora"/>
                          <a:cs typeface="Sora"/>
                          <a:sym typeface="Sora"/>
                        </a:rPr>
                        <a:t>E</a:t>
                      </a:r>
                      <a:endParaRPr sz="3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500" b="1"/>
                        <a:t>ESSENCE </a:t>
                      </a:r>
                      <a:endParaRPr sz="2500" b="1"/>
                    </a:p>
                    <a:p>
                      <a:pPr marL="0" lvl="0" indent="0" algn="l" rtl="0">
                        <a:spcBef>
                          <a:spcPts val="0"/>
                        </a:spcBef>
                        <a:spcAft>
                          <a:spcPts val="0"/>
                        </a:spcAft>
                        <a:buNone/>
                      </a:pPr>
                      <a:r>
                        <a:rPr lang="en" sz="1600" b="1"/>
                        <a:t>(The Tone)</a:t>
                      </a:r>
                      <a:endParaRPr sz="1600" b="1"/>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500"/>
                        <a:t>"This is professional and to the point."</a:t>
                      </a:r>
                      <a:endParaRPr sz="25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4"/>
                  </a:ext>
                </a:extLst>
              </a:tr>
              <a:tr h="1074635">
                <a:tc>
                  <a:txBody>
                    <a:bodyPr/>
                    <a:lstStyle/>
                    <a:p>
                      <a:pPr marL="0" lvl="0" indent="0" algn="ctr" rtl="0">
                        <a:lnSpc>
                          <a:spcPct val="115000"/>
                        </a:lnSpc>
                        <a:spcBef>
                          <a:spcPts val="0"/>
                        </a:spcBef>
                        <a:spcAft>
                          <a:spcPts val="0"/>
                        </a:spcAft>
                        <a:buNone/>
                      </a:pPr>
                      <a:r>
                        <a:rPr lang="en" sz="3700" b="1">
                          <a:solidFill>
                            <a:schemeClr val="accent5"/>
                          </a:solidFill>
                          <a:latin typeface="Sora"/>
                          <a:ea typeface="Sora"/>
                          <a:cs typeface="Sora"/>
                          <a:sym typeface="Sora"/>
                        </a:rPr>
                        <a:t>Y</a:t>
                      </a:r>
                      <a:endParaRPr sz="3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2500" b="1">
                          <a:latin typeface="Lato"/>
                          <a:ea typeface="Lato"/>
                          <a:cs typeface="Lato"/>
                          <a:sym typeface="Lato"/>
                        </a:rPr>
                        <a:t>YIELD </a:t>
                      </a:r>
                      <a:endParaRPr sz="2500" b="1">
                        <a:latin typeface="Lato"/>
                        <a:ea typeface="Lato"/>
                        <a:cs typeface="Lato"/>
                        <a:sym typeface="Lato"/>
                      </a:endParaRPr>
                    </a:p>
                    <a:p>
                      <a:pPr marL="0" lvl="0" indent="0" algn="l" rtl="0">
                        <a:lnSpc>
                          <a:spcPct val="115000"/>
                        </a:lnSpc>
                        <a:spcBef>
                          <a:spcPts val="0"/>
                        </a:spcBef>
                        <a:spcAft>
                          <a:spcPts val="0"/>
                        </a:spcAft>
                        <a:buNone/>
                      </a:pPr>
                      <a:r>
                        <a:rPr lang="en" sz="1600" b="1">
                          <a:latin typeface="Lato"/>
                          <a:ea typeface="Lato"/>
                          <a:cs typeface="Lato"/>
                          <a:sym typeface="Lato"/>
                        </a:rPr>
                        <a:t>(The Output Format)</a:t>
                      </a:r>
                      <a:endParaRPr sz="1600" b="1">
                        <a:latin typeface="Lato"/>
                        <a:ea typeface="Lato"/>
                        <a:cs typeface="Lato"/>
                        <a:sym typeface="Lato"/>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l" rtl="0">
                        <a:lnSpc>
                          <a:spcPct val="115000"/>
                        </a:lnSpc>
                        <a:spcBef>
                          <a:spcPts val="0"/>
                        </a:spcBef>
                        <a:spcAft>
                          <a:spcPts val="0"/>
                        </a:spcAft>
                        <a:buNone/>
                      </a:pPr>
                      <a:r>
                        <a:rPr lang="en" sz="2500">
                          <a:latin typeface="Lato"/>
                          <a:ea typeface="Lato"/>
                          <a:cs typeface="Lato"/>
                          <a:sym typeface="Lato"/>
                        </a:rPr>
                        <a:t>"Present this as a table with specific times connected to each section."</a:t>
                      </a:r>
                      <a:endParaRPr sz="2500">
                        <a:latin typeface="Lato"/>
                        <a:ea typeface="Lato"/>
                        <a:cs typeface="Lato"/>
                        <a:sym typeface="Lato"/>
                      </a:endParaRPr>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9"/>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a:t>V.A.L.L.E.Y. </a:t>
            </a:r>
            <a:r>
              <a:rPr lang="en" i="1"/>
              <a:t>in action…</a:t>
            </a:r>
            <a:endParaRPr sz="2267" b="0" i="1"/>
          </a:p>
        </p:txBody>
      </p:sp>
      <p:sp>
        <p:nvSpPr>
          <p:cNvPr id="655" name="Google Shape;655;p49"/>
          <p:cNvSpPr txBox="1">
            <a:spLocks noGrp="1"/>
          </p:cNvSpPr>
          <p:nvPr>
            <p:ph type="subTitle" idx="4294967295"/>
          </p:nvPr>
        </p:nvSpPr>
        <p:spPr>
          <a:xfrm>
            <a:off x="1017167" y="1405167"/>
            <a:ext cx="10622800" cy="4897200"/>
          </a:xfrm>
          <a:prstGeom prst="rect">
            <a:avLst/>
          </a:prstGeom>
        </p:spPr>
        <p:txBody>
          <a:bodyPr spcFirstLastPara="1" wrap="square" lIns="121900" tIns="121900" rIns="121900" bIns="121900" anchor="t" anchorCtr="0">
            <a:noAutofit/>
          </a:bodyPr>
          <a:lstStyle/>
          <a:p>
            <a:pPr marL="0" indent="0">
              <a:buNone/>
            </a:pPr>
            <a:r>
              <a:rPr lang="en" sz="2667"/>
              <a:t>I am the Venerable Master of the Richmond Valley Scottish Rite. Act as a my assistant and expert in time management. Keep the response short and concise so I do not get lost when reading it. Create an agenda for me for a 60 minute meeting that allows for me to welcome everyone, the treasurer and secretary reports to be read, charity basket passed around, 10 minute educational program presented, 5 minutes for the Personal Representative to give his remarks and no more than 15 minutes for general discussion. This is professional and to the point. Present this as a table with specific times connected to each section.</a:t>
            </a:r>
            <a:endParaRPr sz="2667"/>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0"/>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a:t>V.A.L.L.E.Y. </a:t>
            </a:r>
            <a:r>
              <a:rPr lang="en" i="1"/>
              <a:t>in action…</a:t>
            </a:r>
            <a:endParaRPr sz="2267" b="0" i="1"/>
          </a:p>
        </p:txBody>
      </p:sp>
      <p:graphicFrame>
        <p:nvGraphicFramePr>
          <p:cNvPr id="661" name="Google Shape;661;p50"/>
          <p:cNvGraphicFramePr/>
          <p:nvPr/>
        </p:nvGraphicFramePr>
        <p:xfrm>
          <a:off x="645433" y="1409200"/>
          <a:ext cx="4000000" cy="4000000"/>
        </p:xfrm>
        <a:graphic>
          <a:graphicData uri="http://schemas.openxmlformats.org/drawingml/2006/table">
            <a:tbl>
              <a:tblPr>
                <a:noFill/>
              </a:tblPr>
              <a:tblGrid>
                <a:gridCol w="1925000">
                  <a:extLst>
                    <a:ext uri="{9D8B030D-6E8A-4147-A177-3AD203B41FA5}">
                      <a16:colId xmlns:a16="http://schemas.microsoft.com/office/drawing/2014/main" val="20000"/>
                    </a:ext>
                  </a:extLst>
                </a:gridCol>
                <a:gridCol w="1405567">
                  <a:extLst>
                    <a:ext uri="{9D8B030D-6E8A-4147-A177-3AD203B41FA5}">
                      <a16:colId xmlns:a16="http://schemas.microsoft.com/office/drawing/2014/main" val="20001"/>
                    </a:ext>
                  </a:extLst>
                </a:gridCol>
                <a:gridCol w="4537433">
                  <a:extLst>
                    <a:ext uri="{9D8B030D-6E8A-4147-A177-3AD203B41FA5}">
                      <a16:colId xmlns:a16="http://schemas.microsoft.com/office/drawing/2014/main" val="20002"/>
                    </a:ext>
                  </a:extLst>
                </a:gridCol>
                <a:gridCol w="3070800">
                  <a:extLst>
                    <a:ext uri="{9D8B030D-6E8A-4147-A177-3AD203B41FA5}">
                      <a16:colId xmlns:a16="http://schemas.microsoft.com/office/drawing/2014/main" val="20003"/>
                    </a:ext>
                  </a:extLst>
                </a:gridCol>
              </a:tblGrid>
              <a:tr h="1038691">
                <a:tc>
                  <a:txBody>
                    <a:bodyPr/>
                    <a:lstStyle/>
                    <a:p>
                      <a:pPr marL="0" lvl="0" indent="0" algn="l" rtl="0">
                        <a:lnSpc>
                          <a:spcPct val="115000"/>
                        </a:lnSpc>
                        <a:spcBef>
                          <a:spcPts val="0"/>
                        </a:spcBef>
                        <a:spcAft>
                          <a:spcPts val="0"/>
                        </a:spcAft>
                        <a:buNone/>
                      </a:pPr>
                      <a:r>
                        <a:rPr lang="en" sz="2500" b="1">
                          <a:solidFill>
                            <a:srgbClr val="1F1F1F"/>
                          </a:solidFill>
                        </a:rPr>
                        <a:t>Time</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2500" b="1">
                          <a:solidFill>
                            <a:srgbClr val="1F1F1F"/>
                          </a:solidFill>
                        </a:rPr>
                        <a:t>Duration</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2500" b="1">
                          <a:solidFill>
                            <a:srgbClr val="1F1F1F"/>
                          </a:solidFill>
                        </a:rPr>
                        <a:t>Agenda Item</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2500" b="1">
                          <a:solidFill>
                            <a:srgbClr val="1F1F1F"/>
                          </a:solidFill>
                        </a:rPr>
                        <a:t>Responsible Party</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1038691">
                <a:tc>
                  <a:txBody>
                    <a:bodyPr/>
                    <a:lstStyle/>
                    <a:p>
                      <a:pPr marL="0" lvl="0" indent="0" algn="l" rtl="0">
                        <a:lnSpc>
                          <a:spcPct val="115000"/>
                        </a:lnSpc>
                        <a:spcBef>
                          <a:spcPts val="0"/>
                        </a:spcBef>
                        <a:spcAft>
                          <a:spcPts val="0"/>
                        </a:spcAft>
                        <a:buNone/>
                      </a:pPr>
                      <a:r>
                        <a:rPr lang="en" sz="2500" b="1">
                          <a:solidFill>
                            <a:srgbClr val="1F1F1F"/>
                          </a:solidFill>
                        </a:rPr>
                        <a:t>00:00 – 00:05</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5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Welcome &amp; Opening Remarks</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Venerable Master</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1"/>
                  </a:ext>
                </a:extLst>
              </a:tr>
              <a:tr h="1038691">
                <a:tc>
                  <a:txBody>
                    <a:bodyPr/>
                    <a:lstStyle/>
                    <a:p>
                      <a:pPr marL="0" lvl="0" indent="0" algn="l" rtl="0">
                        <a:lnSpc>
                          <a:spcPct val="115000"/>
                        </a:lnSpc>
                        <a:spcBef>
                          <a:spcPts val="0"/>
                        </a:spcBef>
                        <a:spcAft>
                          <a:spcPts val="0"/>
                        </a:spcAft>
                        <a:buNone/>
                      </a:pPr>
                      <a:r>
                        <a:rPr lang="en" sz="2500" b="1">
                          <a:solidFill>
                            <a:srgbClr val="1F1F1F"/>
                          </a:solidFill>
                        </a:rPr>
                        <a:t>00:05 – 00:10</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5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Secretary’s Report</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Secretary</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2"/>
                  </a:ext>
                </a:extLst>
              </a:tr>
              <a:tr h="1038691">
                <a:tc>
                  <a:txBody>
                    <a:bodyPr/>
                    <a:lstStyle/>
                    <a:p>
                      <a:pPr marL="0" lvl="0" indent="0" algn="l" rtl="0">
                        <a:lnSpc>
                          <a:spcPct val="115000"/>
                        </a:lnSpc>
                        <a:spcBef>
                          <a:spcPts val="0"/>
                        </a:spcBef>
                        <a:spcAft>
                          <a:spcPts val="0"/>
                        </a:spcAft>
                        <a:buNone/>
                      </a:pPr>
                      <a:r>
                        <a:rPr lang="en" sz="2500" b="1">
                          <a:solidFill>
                            <a:srgbClr val="1F1F1F"/>
                          </a:solidFill>
                        </a:rPr>
                        <a:t>00:10 – 00:15</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5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Treasurer’s Report</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Treasurer</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3"/>
                  </a:ext>
                </a:extLst>
              </a:tr>
              <a:tr h="1038691">
                <a:tc>
                  <a:txBody>
                    <a:bodyPr/>
                    <a:lstStyle/>
                    <a:p>
                      <a:pPr marL="0" lvl="0" indent="0" algn="l" rtl="0">
                        <a:lnSpc>
                          <a:spcPct val="115000"/>
                        </a:lnSpc>
                        <a:spcBef>
                          <a:spcPts val="0"/>
                        </a:spcBef>
                        <a:spcAft>
                          <a:spcPts val="0"/>
                        </a:spcAft>
                        <a:buNone/>
                      </a:pPr>
                      <a:r>
                        <a:rPr lang="en" sz="2500" b="1">
                          <a:solidFill>
                            <a:srgbClr val="1F1F1F"/>
                          </a:solidFill>
                        </a:rPr>
                        <a:t>00:15 – 00:20</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5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Charity Basket Collection</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Captain of the Host</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4"/>
                  </a:ext>
                </a:extLst>
              </a:tr>
              <a:tr h="1038691">
                <a:tc>
                  <a:txBody>
                    <a:bodyPr/>
                    <a:lstStyle/>
                    <a:p>
                      <a:pPr marL="0" lvl="0" indent="0" algn="l" rtl="0">
                        <a:lnSpc>
                          <a:spcPct val="115000"/>
                        </a:lnSpc>
                        <a:spcBef>
                          <a:spcPts val="0"/>
                        </a:spcBef>
                        <a:spcAft>
                          <a:spcPts val="0"/>
                        </a:spcAft>
                        <a:buNone/>
                      </a:pPr>
                      <a:r>
                        <a:rPr lang="en" sz="2500" b="1">
                          <a:solidFill>
                            <a:srgbClr val="1F1F1F"/>
                          </a:solidFill>
                        </a:rPr>
                        <a:t>00:20 – 00:30</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10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Educational Program</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Designated Speaker</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5"/>
                  </a:ext>
                </a:extLst>
              </a:tr>
              <a:tr h="1038691">
                <a:tc>
                  <a:txBody>
                    <a:bodyPr/>
                    <a:lstStyle/>
                    <a:p>
                      <a:pPr marL="0" lvl="0" indent="0" algn="l" rtl="0">
                        <a:lnSpc>
                          <a:spcPct val="115000"/>
                        </a:lnSpc>
                        <a:spcBef>
                          <a:spcPts val="0"/>
                        </a:spcBef>
                        <a:spcAft>
                          <a:spcPts val="0"/>
                        </a:spcAft>
                        <a:buNone/>
                      </a:pPr>
                      <a:r>
                        <a:rPr lang="en" sz="2500" b="1">
                          <a:solidFill>
                            <a:srgbClr val="1F1F1F"/>
                          </a:solidFill>
                        </a:rPr>
                        <a:t>00:30 – 00:35</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5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Personal Representative Remarks</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Personal Representative</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6"/>
                  </a:ext>
                </a:extLst>
              </a:tr>
              <a:tr h="1038691">
                <a:tc>
                  <a:txBody>
                    <a:bodyPr/>
                    <a:lstStyle/>
                    <a:p>
                      <a:pPr marL="0" lvl="0" indent="0" algn="l" rtl="0">
                        <a:lnSpc>
                          <a:spcPct val="115000"/>
                        </a:lnSpc>
                        <a:spcBef>
                          <a:spcPts val="0"/>
                        </a:spcBef>
                        <a:spcAft>
                          <a:spcPts val="0"/>
                        </a:spcAft>
                        <a:buNone/>
                      </a:pPr>
                      <a:r>
                        <a:rPr lang="en" sz="2500" b="1">
                          <a:solidFill>
                            <a:srgbClr val="1F1F1F"/>
                          </a:solidFill>
                        </a:rPr>
                        <a:t>00:35 – 00:50</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15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General Discussion / New Business</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Assembly</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7"/>
                  </a:ext>
                </a:extLst>
              </a:tr>
              <a:tr h="1038691">
                <a:tc>
                  <a:txBody>
                    <a:bodyPr/>
                    <a:lstStyle/>
                    <a:p>
                      <a:pPr marL="0" lvl="0" indent="0" algn="l" rtl="0">
                        <a:lnSpc>
                          <a:spcPct val="115000"/>
                        </a:lnSpc>
                        <a:spcBef>
                          <a:spcPts val="0"/>
                        </a:spcBef>
                        <a:spcAft>
                          <a:spcPts val="0"/>
                        </a:spcAft>
                        <a:buNone/>
                      </a:pPr>
                      <a:r>
                        <a:rPr lang="en" sz="2500" b="1">
                          <a:solidFill>
                            <a:srgbClr val="1F1F1F"/>
                          </a:solidFill>
                        </a:rPr>
                        <a:t>00:50 – 01:00</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10 Min</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b="1">
                          <a:solidFill>
                            <a:srgbClr val="1F1F1F"/>
                          </a:solidFill>
                        </a:rPr>
                        <a:t>Closing Ritual &amp; Adjournment</a:t>
                      </a:r>
                      <a:endParaRPr sz="2500" b="1">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solidFill>
                            <a:srgbClr val="1F1F1F"/>
                          </a:solidFill>
                        </a:rPr>
                        <a:t>Venerable Master</a:t>
                      </a:r>
                      <a:endParaRPr sz="2500">
                        <a:solidFill>
                          <a:srgbClr val="1F1F1F"/>
                        </a:solidFill>
                      </a:endParaRPr>
                    </a:p>
                  </a:txBody>
                  <a:tcPr marL="152400" marR="152400" marT="101600" marB="101600">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1"/>
          <p:cNvSpPr txBox="1">
            <a:spLocks noGrp="1"/>
          </p:cNvSpPr>
          <p:nvPr>
            <p:ph type="title"/>
          </p:nvPr>
        </p:nvSpPr>
        <p:spPr>
          <a:xfrm>
            <a:off x="960000" y="3051484"/>
            <a:ext cx="5393200" cy="2148400"/>
          </a:xfrm>
          <a:prstGeom prst="rect">
            <a:avLst/>
          </a:prstGeom>
        </p:spPr>
        <p:txBody>
          <a:bodyPr spcFirstLastPara="1" wrap="square" lIns="121900" tIns="121900" rIns="121900" bIns="121900" anchor="b" anchorCtr="0">
            <a:noAutofit/>
          </a:bodyPr>
          <a:lstStyle/>
          <a:p>
            <a:r>
              <a:rPr lang="en"/>
              <a:t>Gen  AI  in your Valley</a:t>
            </a:r>
            <a:endParaRPr/>
          </a:p>
        </p:txBody>
      </p:sp>
      <p:sp>
        <p:nvSpPr>
          <p:cNvPr id="667" name="Google Shape;667;p51"/>
          <p:cNvSpPr txBox="1">
            <a:spLocks noGrp="1"/>
          </p:cNvSpPr>
          <p:nvPr>
            <p:ph type="title" idx="2"/>
          </p:nvPr>
        </p:nvSpPr>
        <p:spPr>
          <a:xfrm>
            <a:off x="4333300" y="1352633"/>
            <a:ext cx="1882400" cy="1199600"/>
          </a:xfrm>
          <a:prstGeom prst="rect">
            <a:avLst/>
          </a:prstGeom>
        </p:spPr>
        <p:txBody>
          <a:bodyPr spcFirstLastPara="1" wrap="square" lIns="121900" tIns="121900" rIns="121900" bIns="121900" anchor="ctr" anchorCtr="0">
            <a:noAutofit/>
          </a:bodyPr>
          <a:lstStyle/>
          <a:p>
            <a:r>
              <a:rPr lang="en"/>
              <a:t>02</a:t>
            </a:r>
            <a:endParaRPr/>
          </a:p>
        </p:txBody>
      </p:sp>
      <p:grpSp>
        <p:nvGrpSpPr>
          <p:cNvPr id="668" name="Google Shape;668;p51"/>
          <p:cNvGrpSpPr/>
          <p:nvPr/>
        </p:nvGrpSpPr>
        <p:grpSpPr>
          <a:xfrm>
            <a:off x="7339376" y="1869374"/>
            <a:ext cx="4309125" cy="4208365"/>
            <a:chOff x="5504532" y="1402030"/>
            <a:chExt cx="3231844" cy="3156274"/>
          </a:xfrm>
        </p:grpSpPr>
        <p:sp>
          <p:nvSpPr>
            <p:cNvPr id="669" name="Google Shape;669;p51"/>
            <p:cNvSpPr/>
            <p:nvPr/>
          </p:nvSpPr>
          <p:spPr>
            <a:xfrm>
              <a:off x="8185993" y="219687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51"/>
            <p:cNvSpPr/>
            <p:nvPr/>
          </p:nvSpPr>
          <p:spPr>
            <a:xfrm>
              <a:off x="5504532" y="4432120"/>
              <a:ext cx="3102092" cy="126184"/>
            </a:xfrm>
            <a:custGeom>
              <a:avLst/>
              <a:gdLst/>
              <a:ahLst/>
              <a:cxnLst/>
              <a:rect l="l" t="t" r="r" b="b"/>
              <a:pathLst>
                <a:path w="48848" h="1987" extrusionOk="0">
                  <a:moveTo>
                    <a:pt x="48848" y="996"/>
                  </a:moveTo>
                  <a:cubicBezTo>
                    <a:pt x="48848" y="1543"/>
                    <a:pt x="37914" y="1986"/>
                    <a:pt x="24424" y="1986"/>
                  </a:cubicBezTo>
                  <a:cubicBezTo>
                    <a:pt x="10935" y="1986"/>
                    <a:pt x="1" y="1543"/>
                    <a:pt x="1" y="996"/>
                  </a:cubicBezTo>
                  <a:cubicBezTo>
                    <a:pt x="1" y="450"/>
                    <a:pt x="10935" y="1"/>
                    <a:pt x="24424" y="1"/>
                  </a:cubicBezTo>
                  <a:cubicBezTo>
                    <a:pt x="37914" y="1"/>
                    <a:pt x="48848" y="450"/>
                    <a:pt x="48848" y="996"/>
                  </a:cubicBezTo>
                  <a:close/>
                </a:path>
              </a:pathLst>
            </a:custGeom>
            <a:solidFill>
              <a:srgbClr val="134F5C">
                <a:alpha val="32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1" name="Google Shape;671;p51"/>
            <p:cNvGrpSpPr/>
            <p:nvPr/>
          </p:nvGrpSpPr>
          <p:grpSpPr>
            <a:xfrm>
              <a:off x="5836805" y="2286450"/>
              <a:ext cx="2491776" cy="2195831"/>
              <a:chOff x="5450286" y="1617112"/>
              <a:chExt cx="3026938" cy="2667433"/>
            </a:xfrm>
          </p:grpSpPr>
          <p:sp>
            <p:nvSpPr>
              <p:cNvPr id="672" name="Google Shape;672;p51"/>
              <p:cNvSpPr/>
              <p:nvPr/>
            </p:nvSpPr>
            <p:spPr>
              <a:xfrm>
                <a:off x="6264500" y="3865802"/>
                <a:ext cx="1398099" cy="418743"/>
              </a:xfrm>
              <a:custGeom>
                <a:avLst/>
                <a:gdLst/>
                <a:ahLst/>
                <a:cxnLst/>
                <a:rect l="l" t="t" r="r" b="b"/>
                <a:pathLst>
                  <a:path w="18123" h="5428" extrusionOk="0">
                    <a:moveTo>
                      <a:pt x="14836" y="2838"/>
                    </a:moveTo>
                    <a:cubicBezTo>
                      <a:pt x="14652" y="2130"/>
                      <a:pt x="14255" y="0"/>
                      <a:pt x="14255" y="0"/>
                    </a:cubicBezTo>
                    <a:lnTo>
                      <a:pt x="3868" y="0"/>
                    </a:lnTo>
                    <a:cubicBezTo>
                      <a:pt x="3868" y="0"/>
                      <a:pt x="3476" y="2130"/>
                      <a:pt x="3286" y="2838"/>
                    </a:cubicBezTo>
                    <a:cubicBezTo>
                      <a:pt x="3004" y="3896"/>
                      <a:pt x="1819" y="4616"/>
                      <a:pt x="541" y="4616"/>
                    </a:cubicBezTo>
                    <a:lnTo>
                      <a:pt x="541" y="4616"/>
                    </a:lnTo>
                    <a:cubicBezTo>
                      <a:pt x="242" y="4616"/>
                      <a:pt x="0" y="4817"/>
                      <a:pt x="0" y="5065"/>
                    </a:cubicBezTo>
                    <a:lnTo>
                      <a:pt x="0" y="5427"/>
                    </a:lnTo>
                    <a:lnTo>
                      <a:pt x="18122" y="5427"/>
                    </a:lnTo>
                    <a:lnTo>
                      <a:pt x="18122" y="5065"/>
                    </a:lnTo>
                    <a:cubicBezTo>
                      <a:pt x="18122" y="4817"/>
                      <a:pt x="17881" y="4616"/>
                      <a:pt x="17581" y="4616"/>
                    </a:cubicBezTo>
                    <a:lnTo>
                      <a:pt x="17581" y="4616"/>
                    </a:lnTo>
                    <a:cubicBezTo>
                      <a:pt x="16310" y="4616"/>
                      <a:pt x="15118" y="3896"/>
                      <a:pt x="14836" y="283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51"/>
              <p:cNvSpPr/>
              <p:nvPr/>
            </p:nvSpPr>
            <p:spPr>
              <a:xfrm>
                <a:off x="5450286" y="1617112"/>
                <a:ext cx="3026938" cy="2265594"/>
              </a:xfrm>
              <a:custGeom>
                <a:avLst/>
                <a:gdLst/>
                <a:ahLst/>
                <a:cxnLst/>
                <a:rect l="l" t="t" r="r" b="b"/>
                <a:pathLst>
                  <a:path w="39237" h="29368" extrusionOk="0">
                    <a:moveTo>
                      <a:pt x="38477" y="29367"/>
                    </a:moveTo>
                    <a:lnTo>
                      <a:pt x="754" y="29367"/>
                    </a:lnTo>
                    <a:cubicBezTo>
                      <a:pt x="340" y="29367"/>
                      <a:pt x="0" y="29028"/>
                      <a:pt x="0" y="28613"/>
                    </a:cubicBezTo>
                    <a:lnTo>
                      <a:pt x="0" y="760"/>
                    </a:lnTo>
                    <a:cubicBezTo>
                      <a:pt x="0" y="340"/>
                      <a:pt x="340" y="0"/>
                      <a:pt x="754" y="0"/>
                    </a:cubicBezTo>
                    <a:lnTo>
                      <a:pt x="38477" y="0"/>
                    </a:lnTo>
                    <a:cubicBezTo>
                      <a:pt x="38897" y="0"/>
                      <a:pt x="39236" y="340"/>
                      <a:pt x="39236" y="760"/>
                    </a:cubicBezTo>
                    <a:lnTo>
                      <a:pt x="39236" y="28613"/>
                    </a:lnTo>
                    <a:cubicBezTo>
                      <a:pt x="39236" y="29028"/>
                      <a:pt x="38897" y="29367"/>
                      <a:pt x="38477" y="2936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51"/>
              <p:cNvSpPr/>
              <p:nvPr/>
            </p:nvSpPr>
            <p:spPr>
              <a:xfrm>
                <a:off x="5450286" y="1617112"/>
                <a:ext cx="3026938" cy="2039174"/>
              </a:xfrm>
              <a:custGeom>
                <a:avLst/>
                <a:gdLst/>
                <a:ahLst/>
                <a:cxnLst/>
                <a:rect l="l" t="t" r="r" b="b"/>
                <a:pathLst>
                  <a:path w="39237" h="26433" extrusionOk="0">
                    <a:moveTo>
                      <a:pt x="39236" y="26432"/>
                    </a:moveTo>
                    <a:lnTo>
                      <a:pt x="39236" y="1238"/>
                    </a:lnTo>
                    <a:cubicBezTo>
                      <a:pt x="39236" y="559"/>
                      <a:pt x="38678" y="0"/>
                      <a:pt x="37999" y="0"/>
                    </a:cubicBezTo>
                    <a:lnTo>
                      <a:pt x="1237" y="0"/>
                    </a:lnTo>
                    <a:cubicBezTo>
                      <a:pt x="553" y="0"/>
                      <a:pt x="0" y="559"/>
                      <a:pt x="0" y="1238"/>
                    </a:cubicBezTo>
                    <a:lnTo>
                      <a:pt x="0" y="2643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51"/>
              <p:cNvSpPr/>
              <p:nvPr/>
            </p:nvSpPr>
            <p:spPr>
              <a:xfrm>
                <a:off x="5563461" y="1742322"/>
                <a:ext cx="2799669" cy="1789224"/>
              </a:xfrm>
              <a:custGeom>
                <a:avLst/>
                <a:gdLst/>
                <a:ahLst/>
                <a:cxnLst/>
                <a:rect l="l" t="t" r="r" b="b"/>
                <a:pathLst>
                  <a:path w="36291" h="23193" extrusionOk="0">
                    <a:moveTo>
                      <a:pt x="1" y="0"/>
                    </a:moveTo>
                    <a:lnTo>
                      <a:pt x="36290" y="0"/>
                    </a:lnTo>
                    <a:lnTo>
                      <a:pt x="36290" y="23192"/>
                    </a:lnTo>
                    <a:lnTo>
                      <a:pt x="1" y="23192"/>
                    </a:lnTo>
                    <a:close/>
                  </a:path>
                </a:pathLst>
              </a:custGeom>
              <a:solidFill>
                <a:srgbClr val="2121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51"/>
              <p:cNvSpPr/>
              <p:nvPr/>
            </p:nvSpPr>
            <p:spPr>
              <a:xfrm>
                <a:off x="5572333" y="1751194"/>
                <a:ext cx="2781926" cy="1771403"/>
              </a:xfrm>
              <a:custGeom>
                <a:avLst/>
                <a:gdLst/>
                <a:ahLst/>
                <a:cxnLst/>
                <a:rect l="l" t="t" r="r" b="b"/>
                <a:pathLst>
                  <a:path w="36061" h="22962" extrusionOk="0">
                    <a:moveTo>
                      <a:pt x="1" y="22962"/>
                    </a:moveTo>
                    <a:lnTo>
                      <a:pt x="1" y="0"/>
                    </a:lnTo>
                    <a:lnTo>
                      <a:pt x="36060" y="0"/>
                    </a:lnTo>
                    <a:lnTo>
                      <a:pt x="36060" y="22962"/>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7" name="Google Shape;677;p51"/>
            <p:cNvGrpSpPr/>
            <p:nvPr/>
          </p:nvGrpSpPr>
          <p:grpSpPr>
            <a:xfrm>
              <a:off x="6080934" y="2562938"/>
              <a:ext cx="588467" cy="576350"/>
              <a:chOff x="5608702" y="2132055"/>
              <a:chExt cx="956079" cy="936392"/>
            </a:xfrm>
          </p:grpSpPr>
          <p:grpSp>
            <p:nvGrpSpPr>
              <p:cNvPr id="678" name="Google Shape;678;p51"/>
              <p:cNvGrpSpPr/>
              <p:nvPr/>
            </p:nvGrpSpPr>
            <p:grpSpPr>
              <a:xfrm>
                <a:off x="5608702" y="2132055"/>
                <a:ext cx="956079" cy="936392"/>
                <a:chOff x="5194542" y="1480793"/>
                <a:chExt cx="1161418" cy="1137503"/>
              </a:xfrm>
            </p:grpSpPr>
            <p:sp>
              <p:nvSpPr>
                <p:cNvPr id="679" name="Google Shape;679;p51"/>
                <p:cNvSpPr/>
                <p:nvPr/>
              </p:nvSpPr>
              <p:spPr>
                <a:xfrm>
                  <a:off x="5194542" y="1480793"/>
                  <a:ext cx="1161418" cy="1137503"/>
                </a:xfrm>
                <a:custGeom>
                  <a:avLst/>
                  <a:gdLst/>
                  <a:ahLst/>
                  <a:cxnLst/>
                  <a:rect l="l" t="t" r="r" b="b"/>
                  <a:pathLst>
                    <a:path w="15055" h="14745" extrusionOk="0">
                      <a:moveTo>
                        <a:pt x="13806" y="14744"/>
                      </a:moveTo>
                      <a:cubicBezTo>
                        <a:pt x="13697" y="14744"/>
                        <a:pt x="13593" y="14733"/>
                        <a:pt x="13495" y="14704"/>
                      </a:cubicBezTo>
                      <a:lnTo>
                        <a:pt x="10451" y="13870"/>
                      </a:lnTo>
                      <a:cubicBezTo>
                        <a:pt x="9473" y="14342"/>
                        <a:pt x="8379" y="14589"/>
                        <a:pt x="7292" y="14589"/>
                      </a:cubicBezTo>
                      <a:cubicBezTo>
                        <a:pt x="3275" y="14589"/>
                        <a:pt x="0" y="11315"/>
                        <a:pt x="0" y="7292"/>
                      </a:cubicBezTo>
                      <a:cubicBezTo>
                        <a:pt x="0" y="3269"/>
                        <a:pt x="3275" y="1"/>
                        <a:pt x="7292" y="1"/>
                      </a:cubicBezTo>
                      <a:cubicBezTo>
                        <a:pt x="11314" y="1"/>
                        <a:pt x="14589" y="3275"/>
                        <a:pt x="14589" y="7292"/>
                      </a:cubicBezTo>
                      <a:cubicBezTo>
                        <a:pt x="14589" y="8437"/>
                        <a:pt x="14313" y="9577"/>
                        <a:pt x="13806" y="10589"/>
                      </a:cubicBezTo>
                      <a:lnTo>
                        <a:pt x="14882" y="13122"/>
                      </a:lnTo>
                      <a:cubicBezTo>
                        <a:pt x="15055" y="13530"/>
                        <a:pt x="14986" y="14014"/>
                        <a:pt x="14687" y="14353"/>
                      </a:cubicBezTo>
                      <a:cubicBezTo>
                        <a:pt x="14456" y="14601"/>
                        <a:pt x="14140" y="14744"/>
                        <a:pt x="13806" y="14744"/>
                      </a:cubicBezTo>
                      <a:close/>
                      <a:moveTo>
                        <a:pt x="10445" y="13749"/>
                      </a:moveTo>
                      <a:lnTo>
                        <a:pt x="13524" y="14595"/>
                      </a:lnTo>
                      <a:cubicBezTo>
                        <a:pt x="13616" y="14624"/>
                        <a:pt x="13708" y="14629"/>
                        <a:pt x="13806" y="14629"/>
                      </a:cubicBezTo>
                      <a:cubicBezTo>
                        <a:pt x="14105" y="14629"/>
                        <a:pt x="14399" y="14503"/>
                        <a:pt x="14600" y="14273"/>
                      </a:cubicBezTo>
                      <a:cubicBezTo>
                        <a:pt x="14871" y="13968"/>
                        <a:pt x="14940" y="13530"/>
                        <a:pt x="14784" y="13156"/>
                      </a:cubicBezTo>
                      <a:lnTo>
                        <a:pt x="13680" y="10572"/>
                      </a:lnTo>
                      <a:lnTo>
                        <a:pt x="13697" y="10555"/>
                      </a:lnTo>
                      <a:cubicBezTo>
                        <a:pt x="14209" y="9548"/>
                        <a:pt x="14479" y="8414"/>
                        <a:pt x="14479" y="7286"/>
                      </a:cubicBezTo>
                      <a:cubicBezTo>
                        <a:pt x="14479" y="3333"/>
                        <a:pt x="11257" y="110"/>
                        <a:pt x="7297" y="110"/>
                      </a:cubicBezTo>
                      <a:cubicBezTo>
                        <a:pt x="3344" y="110"/>
                        <a:pt x="121" y="3333"/>
                        <a:pt x="121" y="7286"/>
                      </a:cubicBezTo>
                      <a:cubicBezTo>
                        <a:pt x="121" y="11245"/>
                        <a:pt x="3344" y="14468"/>
                        <a:pt x="7297" y="14468"/>
                      </a:cubicBezTo>
                      <a:cubicBezTo>
                        <a:pt x="8379" y="14468"/>
                        <a:pt x="9455" y="14215"/>
                        <a:pt x="10428" y="13749"/>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51"/>
                <p:cNvSpPr/>
                <p:nvPr/>
              </p:nvSpPr>
              <p:spPr>
                <a:xfrm>
                  <a:off x="5285576" y="1571827"/>
                  <a:ext cx="974110" cy="956752"/>
                </a:xfrm>
                <a:custGeom>
                  <a:avLst/>
                  <a:gdLst/>
                  <a:ahLst/>
                  <a:cxnLst/>
                  <a:rect l="l" t="t" r="r" b="b"/>
                  <a:pathLst>
                    <a:path w="12627" h="12402" extrusionOk="0">
                      <a:moveTo>
                        <a:pt x="12626" y="12402"/>
                      </a:moveTo>
                      <a:lnTo>
                        <a:pt x="11320" y="9346"/>
                      </a:lnTo>
                      <a:cubicBezTo>
                        <a:pt x="11907" y="8408"/>
                        <a:pt x="12241" y="7303"/>
                        <a:pt x="12241" y="6123"/>
                      </a:cubicBezTo>
                      <a:cubicBezTo>
                        <a:pt x="12241" y="2740"/>
                        <a:pt x="9501" y="0"/>
                        <a:pt x="6123" y="0"/>
                      </a:cubicBezTo>
                      <a:cubicBezTo>
                        <a:pt x="2739" y="0"/>
                        <a:pt x="0" y="2740"/>
                        <a:pt x="0" y="6123"/>
                      </a:cubicBezTo>
                      <a:cubicBezTo>
                        <a:pt x="0" y="9502"/>
                        <a:pt x="2739" y="12241"/>
                        <a:pt x="6123" y="12241"/>
                      </a:cubicBezTo>
                      <a:cubicBezTo>
                        <a:pt x="7222" y="12241"/>
                        <a:pt x="8258" y="11947"/>
                        <a:pt x="9150" y="1144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81" name="Google Shape;681;p51"/>
              <p:cNvSpPr/>
              <p:nvPr/>
            </p:nvSpPr>
            <p:spPr>
              <a:xfrm>
                <a:off x="5863051" y="2445274"/>
                <a:ext cx="400272" cy="322732"/>
              </a:xfrm>
              <a:custGeom>
                <a:avLst/>
                <a:gdLst/>
                <a:ahLst/>
                <a:cxnLst/>
                <a:rect l="l" t="t" r="r" b="b"/>
                <a:pathLst>
                  <a:path w="6303" h="5082" extrusionOk="0">
                    <a:moveTo>
                      <a:pt x="4489" y="0"/>
                    </a:moveTo>
                    <a:lnTo>
                      <a:pt x="5232" y="0"/>
                    </a:lnTo>
                    <a:cubicBezTo>
                      <a:pt x="5819" y="0"/>
                      <a:pt x="6302" y="484"/>
                      <a:pt x="6302" y="1077"/>
                    </a:cubicBezTo>
                    <a:lnTo>
                      <a:pt x="6302" y="2889"/>
                    </a:lnTo>
                    <a:lnTo>
                      <a:pt x="6302" y="2901"/>
                    </a:lnTo>
                    <a:cubicBezTo>
                      <a:pt x="6302" y="4104"/>
                      <a:pt x="5330" y="5076"/>
                      <a:pt x="4133" y="5076"/>
                    </a:cubicBezTo>
                    <a:lnTo>
                      <a:pt x="3425" y="5076"/>
                    </a:lnTo>
                    <a:lnTo>
                      <a:pt x="3425" y="4104"/>
                    </a:lnTo>
                    <a:cubicBezTo>
                      <a:pt x="4196" y="4104"/>
                      <a:pt x="4432" y="3425"/>
                      <a:pt x="4495" y="2878"/>
                    </a:cubicBezTo>
                    <a:lnTo>
                      <a:pt x="4495" y="2878"/>
                    </a:lnTo>
                    <a:cubicBezTo>
                      <a:pt x="3908" y="2878"/>
                      <a:pt x="3425" y="2400"/>
                      <a:pt x="3425" y="1807"/>
                    </a:cubicBezTo>
                    <a:lnTo>
                      <a:pt x="3425" y="1077"/>
                    </a:lnTo>
                    <a:cubicBezTo>
                      <a:pt x="3419" y="484"/>
                      <a:pt x="3902" y="0"/>
                      <a:pt x="4489" y="0"/>
                    </a:cubicBezTo>
                    <a:close/>
                    <a:moveTo>
                      <a:pt x="1077" y="2889"/>
                    </a:moveTo>
                    <a:lnTo>
                      <a:pt x="1077" y="2889"/>
                    </a:lnTo>
                    <a:cubicBezTo>
                      <a:pt x="1014" y="3436"/>
                      <a:pt x="778" y="4109"/>
                      <a:pt x="6" y="4109"/>
                    </a:cubicBezTo>
                    <a:lnTo>
                      <a:pt x="6" y="5082"/>
                    </a:lnTo>
                    <a:lnTo>
                      <a:pt x="714" y="5082"/>
                    </a:lnTo>
                    <a:cubicBezTo>
                      <a:pt x="1917" y="5082"/>
                      <a:pt x="2884" y="4109"/>
                      <a:pt x="2884" y="2907"/>
                    </a:cubicBezTo>
                    <a:lnTo>
                      <a:pt x="2884" y="2895"/>
                    </a:lnTo>
                    <a:lnTo>
                      <a:pt x="2884" y="1077"/>
                    </a:lnTo>
                    <a:cubicBezTo>
                      <a:pt x="2884" y="484"/>
                      <a:pt x="2406" y="0"/>
                      <a:pt x="1813" y="0"/>
                    </a:cubicBezTo>
                    <a:lnTo>
                      <a:pt x="1071" y="0"/>
                    </a:lnTo>
                    <a:cubicBezTo>
                      <a:pt x="484" y="0"/>
                      <a:pt x="1" y="484"/>
                      <a:pt x="1" y="1077"/>
                    </a:cubicBezTo>
                    <a:lnTo>
                      <a:pt x="1" y="1813"/>
                    </a:lnTo>
                    <a:cubicBezTo>
                      <a:pt x="6" y="2406"/>
                      <a:pt x="490" y="2889"/>
                      <a:pt x="1077" y="288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82" name="Google Shape;682;p51"/>
            <p:cNvGrpSpPr/>
            <p:nvPr/>
          </p:nvGrpSpPr>
          <p:grpSpPr>
            <a:xfrm>
              <a:off x="6420935" y="3158641"/>
              <a:ext cx="655117" cy="641505"/>
              <a:chOff x="6224520" y="2766314"/>
              <a:chExt cx="953591" cy="933778"/>
            </a:xfrm>
          </p:grpSpPr>
          <p:sp>
            <p:nvSpPr>
              <p:cNvPr id="683" name="Google Shape;683;p51"/>
              <p:cNvSpPr/>
              <p:nvPr/>
            </p:nvSpPr>
            <p:spPr>
              <a:xfrm>
                <a:off x="6224520" y="2766314"/>
                <a:ext cx="953591" cy="933778"/>
              </a:xfrm>
              <a:custGeom>
                <a:avLst/>
                <a:gdLst/>
                <a:ahLst/>
                <a:cxnLst/>
                <a:rect l="l" t="t" r="r" b="b"/>
                <a:pathLst>
                  <a:path w="15016" h="14704" extrusionOk="0">
                    <a:moveTo>
                      <a:pt x="369" y="14301"/>
                    </a:moveTo>
                    <a:cubicBezTo>
                      <a:pt x="76" y="13962"/>
                      <a:pt x="1" y="13490"/>
                      <a:pt x="174" y="13075"/>
                    </a:cubicBezTo>
                    <a:lnTo>
                      <a:pt x="1255" y="10549"/>
                    </a:lnTo>
                    <a:cubicBezTo>
                      <a:pt x="743" y="9536"/>
                      <a:pt x="473" y="8408"/>
                      <a:pt x="473" y="7269"/>
                    </a:cubicBezTo>
                    <a:cubicBezTo>
                      <a:pt x="473" y="3263"/>
                      <a:pt x="3730" y="0"/>
                      <a:pt x="7741" y="0"/>
                    </a:cubicBezTo>
                    <a:cubicBezTo>
                      <a:pt x="11758" y="0"/>
                      <a:pt x="15015" y="3258"/>
                      <a:pt x="15015" y="7269"/>
                    </a:cubicBezTo>
                    <a:cubicBezTo>
                      <a:pt x="15015" y="11280"/>
                      <a:pt x="11758" y="14543"/>
                      <a:pt x="7741" y="14543"/>
                    </a:cubicBezTo>
                    <a:cubicBezTo>
                      <a:pt x="6659" y="14543"/>
                      <a:pt x="5572" y="14290"/>
                      <a:pt x="4593" y="13823"/>
                    </a:cubicBezTo>
                    <a:lnTo>
                      <a:pt x="1566" y="14658"/>
                    </a:lnTo>
                    <a:cubicBezTo>
                      <a:pt x="1463" y="14687"/>
                      <a:pt x="1353" y="14704"/>
                      <a:pt x="1255" y="14704"/>
                    </a:cubicBezTo>
                    <a:cubicBezTo>
                      <a:pt x="910" y="14698"/>
                      <a:pt x="588" y="14554"/>
                      <a:pt x="369" y="14301"/>
                    </a:cubicBezTo>
                    <a:close/>
                    <a:moveTo>
                      <a:pt x="4616" y="13708"/>
                    </a:moveTo>
                    <a:cubicBezTo>
                      <a:pt x="5577" y="14180"/>
                      <a:pt x="6659" y="14428"/>
                      <a:pt x="7735" y="14428"/>
                    </a:cubicBezTo>
                    <a:cubicBezTo>
                      <a:pt x="11683" y="14428"/>
                      <a:pt x="14894" y="11222"/>
                      <a:pt x="14894" y="7274"/>
                    </a:cubicBezTo>
                    <a:cubicBezTo>
                      <a:pt x="14894" y="3321"/>
                      <a:pt x="11683" y="115"/>
                      <a:pt x="7735" y="115"/>
                    </a:cubicBezTo>
                    <a:cubicBezTo>
                      <a:pt x="3788" y="115"/>
                      <a:pt x="576" y="3321"/>
                      <a:pt x="576" y="7274"/>
                    </a:cubicBezTo>
                    <a:cubicBezTo>
                      <a:pt x="576" y="8402"/>
                      <a:pt x="853" y="9525"/>
                      <a:pt x="1365" y="10526"/>
                    </a:cubicBezTo>
                    <a:lnTo>
                      <a:pt x="1376" y="10543"/>
                    </a:lnTo>
                    <a:lnTo>
                      <a:pt x="283" y="13116"/>
                    </a:lnTo>
                    <a:cubicBezTo>
                      <a:pt x="128" y="13490"/>
                      <a:pt x="197" y="13921"/>
                      <a:pt x="461" y="14221"/>
                    </a:cubicBezTo>
                    <a:cubicBezTo>
                      <a:pt x="663" y="14451"/>
                      <a:pt x="950" y="14583"/>
                      <a:pt x="1255" y="14583"/>
                    </a:cubicBezTo>
                    <a:cubicBezTo>
                      <a:pt x="1348" y="14583"/>
                      <a:pt x="1440" y="14566"/>
                      <a:pt x="1537" y="14543"/>
                    </a:cubicBezTo>
                    <a:lnTo>
                      <a:pt x="4605" y="13697"/>
                    </a:ln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51"/>
              <p:cNvSpPr/>
              <p:nvPr/>
            </p:nvSpPr>
            <p:spPr>
              <a:xfrm>
                <a:off x="6303841" y="2840110"/>
                <a:ext cx="799337" cy="785430"/>
              </a:xfrm>
              <a:custGeom>
                <a:avLst/>
                <a:gdLst/>
                <a:ahLst/>
                <a:cxnLst/>
                <a:rect l="l" t="t" r="r" b="b"/>
                <a:pathLst>
                  <a:path w="12587" h="12368" extrusionOk="0">
                    <a:moveTo>
                      <a:pt x="1" y="12368"/>
                    </a:moveTo>
                    <a:lnTo>
                      <a:pt x="1301" y="9318"/>
                    </a:lnTo>
                    <a:cubicBezTo>
                      <a:pt x="720" y="8386"/>
                      <a:pt x="386" y="7281"/>
                      <a:pt x="386" y="6101"/>
                    </a:cubicBezTo>
                    <a:cubicBezTo>
                      <a:pt x="386" y="2729"/>
                      <a:pt x="3120" y="1"/>
                      <a:pt x="6486" y="1"/>
                    </a:cubicBezTo>
                    <a:cubicBezTo>
                      <a:pt x="9853" y="1"/>
                      <a:pt x="12587" y="2734"/>
                      <a:pt x="12587" y="6101"/>
                    </a:cubicBezTo>
                    <a:cubicBezTo>
                      <a:pt x="12587" y="9468"/>
                      <a:pt x="9853" y="12201"/>
                      <a:pt x="6486" y="12201"/>
                    </a:cubicBezTo>
                    <a:cubicBezTo>
                      <a:pt x="5387" y="12201"/>
                      <a:pt x="4357" y="11913"/>
                      <a:pt x="3471" y="1140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51"/>
              <p:cNvSpPr/>
              <p:nvPr/>
            </p:nvSpPr>
            <p:spPr>
              <a:xfrm>
                <a:off x="6515131" y="3091917"/>
                <a:ext cx="398367" cy="321335"/>
              </a:xfrm>
              <a:custGeom>
                <a:avLst/>
                <a:gdLst/>
                <a:ahLst/>
                <a:cxnLst/>
                <a:rect l="l" t="t" r="r" b="b"/>
                <a:pathLst>
                  <a:path w="6273" h="5060" extrusionOk="0">
                    <a:moveTo>
                      <a:pt x="4472" y="1"/>
                    </a:moveTo>
                    <a:lnTo>
                      <a:pt x="5208" y="1"/>
                    </a:lnTo>
                    <a:cubicBezTo>
                      <a:pt x="5801" y="1"/>
                      <a:pt x="6273" y="479"/>
                      <a:pt x="6273" y="1066"/>
                    </a:cubicBezTo>
                    <a:lnTo>
                      <a:pt x="6273" y="2873"/>
                    </a:lnTo>
                    <a:lnTo>
                      <a:pt x="6273" y="2884"/>
                    </a:lnTo>
                    <a:cubicBezTo>
                      <a:pt x="6273" y="4087"/>
                      <a:pt x="5306" y="5059"/>
                      <a:pt x="4109" y="5059"/>
                    </a:cubicBezTo>
                    <a:lnTo>
                      <a:pt x="3407" y="5059"/>
                    </a:lnTo>
                    <a:lnTo>
                      <a:pt x="3407" y="4093"/>
                    </a:lnTo>
                    <a:cubicBezTo>
                      <a:pt x="4167" y="4093"/>
                      <a:pt x="4402" y="3419"/>
                      <a:pt x="4472" y="2878"/>
                    </a:cubicBezTo>
                    <a:lnTo>
                      <a:pt x="4472" y="2878"/>
                    </a:lnTo>
                    <a:cubicBezTo>
                      <a:pt x="3879" y="2878"/>
                      <a:pt x="3407" y="2406"/>
                      <a:pt x="3407" y="1814"/>
                    </a:cubicBezTo>
                    <a:lnTo>
                      <a:pt x="3407" y="1071"/>
                    </a:lnTo>
                    <a:cubicBezTo>
                      <a:pt x="3407" y="484"/>
                      <a:pt x="3879" y="1"/>
                      <a:pt x="4472" y="1"/>
                    </a:cubicBezTo>
                    <a:close/>
                    <a:moveTo>
                      <a:pt x="1065" y="2878"/>
                    </a:moveTo>
                    <a:lnTo>
                      <a:pt x="1065" y="2878"/>
                    </a:lnTo>
                    <a:cubicBezTo>
                      <a:pt x="1001" y="3425"/>
                      <a:pt x="765" y="4093"/>
                      <a:pt x="0" y="4093"/>
                    </a:cubicBezTo>
                    <a:lnTo>
                      <a:pt x="0" y="5059"/>
                    </a:lnTo>
                    <a:lnTo>
                      <a:pt x="708" y="5059"/>
                    </a:lnTo>
                    <a:cubicBezTo>
                      <a:pt x="1911" y="5059"/>
                      <a:pt x="2877" y="4087"/>
                      <a:pt x="2877" y="2884"/>
                    </a:cubicBezTo>
                    <a:lnTo>
                      <a:pt x="2877" y="2873"/>
                    </a:lnTo>
                    <a:lnTo>
                      <a:pt x="2877" y="1066"/>
                    </a:lnTo>
                    <a:cubicBezTo>
                      <a:pt x="2877" y="473"/>
                      <a:pt x="2406" y="1"/>
                      <a:pt x="1813" y="1"/>
                    </a:cubicBezTo>
                    <a:lnTo>
                      <a:pt x="1076" y="1"/>
                    </a:lnTo>
                    <a:cubicBezTo>
                      <a:pt x="483" y="1"/>
                      <a:pt x="12" y="473"/>
                      <a:pt x="12" y="1066"/>
                    </a:cubicBezTo>
                    <a:lnTo>
                      <a:pt x="12" y="1808"/>
                    </a:lnTo>
                    <a:cubicBezTo>
                      <a:pt x="0" y="2395"/>
                      <a:pt x="483" y="2878"/>
                      <a:pt x="1065" y="287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86" name="Google Shape;686;p51"/>
            <p:cNvGrpSpPr/>
            <p:nvPr/>
          </p:nvGrpSpPr>
          <p:grpSpPr>
            <a:xfrm>
              <a:off x="6699330" y="2455550"/>
              <a:ext cx="791157" cy="791109"/>
              <a:chOff x="6746427" y="1893210"/>
              <a:chExt cx="1058120" cy="1058057"/>
            </a:xfrm>
          </p:grpSpPr>
          <p:sp>
            <p:nvSpPr>
              <p:cNvPr id="687" name="Google Shape;687;p51"/>
              <p:cNvSpPr/>
              <p:nvPr/>
            </p:nvSpPr>
            <p:spPr>
              <a:xfrm>
                <a:off x="6836735" y="1983455"/>
                <a:ext cx="877131" cy="877195"/>
              </a:xfrm>
              <a:custGeom>
                <a:avLst/>
                <a:gdLst/>
                <a:ahLst/>
                <a:cxnLst/>
                <a:rect l="l" t="t" r="r" b="b"/>
                <a:pathLst>
                  <a:path w="13812" h="13813" extrusionOk="0">
                    <a:moveTo>
                      <a:pt x="13812" y="6906"/>
                    </a:moveTo>
                    <a:cubicBezTo>
                      <a:pt x="13812" y="10722"/>
                      <a:pt x="10722" y="13812"/>
                      <a:pt x="6906" y="13812"/>
                    </a:cubicBezTo>
                    <a:cubicBezTo>
                      <a:pt x="3096" y="13812"/>
                      <a:pt x="0" y="10722"/>
                      <a:pt x="0" y="6906"/>
                    </a:cubicBezTo>
                    <a:cubicBezTo>
                      <a:pt x="0" y="3097"/>
                      <a:pt x="3096" y="1"/>
                      <a:pt x="6906" y="1"/>
                    </a:cubicBezTo>
                    <a:cubicBezTo>
                      <a:pt x="10722" y="1"/>
                      <a:pt x="13812" y="3097"/>
                      <a:pt x="13812" y="69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51"/>
              <p:cNvSpPr/>
              <p:nvPr/>
            </p:nvSpPr>
            <p:spPr>
              <a:xfrm>
                <a:off x="6746427" y="1893210"/>
                <a:ext cx="1058120" cy="1058057"/>
              </a:xfrm>
              <a:custGeom>
                <a:avLst/>
                <a:gdLst/>
                <a:ahLst/>
                <a:cxnLst/>
                <a:rect l="l" t="t" r="r" b="b"/>
                <a:pathLst>
                  <a:path w="16662" h="16661" extrusionOk="0">
                    <a:moveTo>
                      <a:pt x="8328" y="16660"/>
                    </a:moveTo>
                    <a:cubicBezTo>
                      <a:pt x="3736" y="16660"/>
                      <a:pt x="1" y="12925"/>
                      <a:pt x="1" y="8333"/>
                    </a:cubicBezTo>
                    <a:cubicBezTo>
                      <a:pt x="1" y="3735"/>
                      <a:pt x="3730" y="0"/>
                      <a:pt x="8328" y="0"/>
                    </a:cubicBezTo>
                    <a:cubicBezTo>
                      <a:pt x="12926" y="0"/>
                      <a:pt x="16661" y="3741"/>
                      <a:pt x="16661" y="8333"/>
                    </a:cubicBezTo>
                    <a:cubicBezTo>
                      <a:pt x="16661" y="12920"/>
                      <a:pt x="12920" y="16660"/>
                      <a:pt x="8328" y="16660"/>
                    </a:cubicBezTo>
                    <a:close/>
                    <a:moveTo>
                      <a:pt x="8328" y="115"/>
                    </a:moveTo>
                    <a:cubicBezTo>
                      <a:pt x="3799" y="115"/>
                      <a:pt x="110" y="3804"/>
                      <a:pt x="110" y="8339"/>
                    </a:cubicBezTo>
                    <a:cubicBezTo>
                      <a:pt x="110" y="12868"/>
                      <a:pt x="3799" y="16562"/>
                      <a:pt x="8328" y="16562"/>
                    </a:cubicBezTo>
                    <a:cubicBezTo>
                      <a:pt x="12863" y="16562"/>
                      <a:pt x="16552" y="12868"/>
                      <a:pt x="16552" y="8339"/>
                    </a:cubicBezTo>
                    <a:cubicBezTo>
                      <a:pt x="16552" y="3804"/>
                      <a:pt x="12863" y="115"/>
                      <a:pt x="8328" y="115"/>
                    </a:cubicBez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51"/>
              <p:cNvSpPr/>
              <p:nvPr/>
            </p:nvSpPr>
            <p:spPr>
              <a:xfrm>
                <a:off x="6996775" y="2145717"/>
                <a:ext cx="557383" cy="607489"/>
              </a:xfrm>
              <a:custGeom>
                <a:avLst/>
                <a:gdLst/>
                <a:ahLst/>
                <a:cxnLst/>
                <a:rect l="l" t="t" r="r" b="b"/>
                <a:pathLst>
                  <a:path w="8777" h="9566" extrusionOk="0">
                    <a:moveTo>
                      <a:pt x="8196" y="6302"/>
                    </a:moveTo>
                    <a:lnTo>
                      <a:pt x="8196" y="3149"/>
                    </a:lnTo>
                    <a:cubicBezTo>
                      <a:pt x="8524" y="3068"/>
                      <a:pt x="8777" y="2775"/>
                      <a:pt x="8777" y="2412"/>
                    </a:cubicBezTo>
                    <a:cubicBezTo>
                      <a:pt x="8777" y="1998"/>
                      <a:pt x="8437" y="1658"/>
                      <a:pt x="8023" y="1658"/>
                    </a:cubicBezTo>
                    <a:cubicBezTo>
                      <a:pt x="7793" y="1658"/>
                      <a:pt x="7580" y="1767"/>
                      <a:pt x="7448" y="1929"/>
                    </a:cubicBezTo>
                    <a:lnTo>
                      <a:pt x="5146" y="789"/>
                    </a:lnTo>
                    <a:lnTo>
                      <a:pt x="5146" y="760"/>
                    </a:lnTo>
                    <a:cubicBezTo>
                      <a:pt x="5146" y="340"/>
                      <a:pt x="4806" y="1"/>
                      <a:pt x="4386" y="1"/>
                    </a:cubicBezTo>
                    <a:cubicBezTo>
                      <a:pt x="3972" y="1"/>
                      <a:pt x="3632" y="340"/>
                      <a:pt x="3632" y="760"/>
                    </a:cubicBezTo>
                    <a:lnTo>
                      <a:pt x="3632" y="789"/>
                    </a:lnTo>
                    <a:lnTo>
                      <a:pt x="1330" y="1929"/>
                    </a:lnTo>
                    <a:cubicBezTo>
                      <a:pt x="1192" y="1767"/>
                      <a:pt x="985" y="1658"/>
                      <a:pt x="755" y="1658"/>
                    </a:cubicBezTo>
                    <a:cubicBezTo>
                      <a:pt x="340" y="1658"/>
                      <a:pt x="1" y="1998"/>
                      <a:pt x="1" y="2412"/>
                    </a:cubicBezTo>
                    <a:cubicBezTo>
                      <a:pt x="1" y="2775"/>
                      <a:pt x="243" y="3068"/>
                      <a:pt x="582" y="3149"/>
                    </a:cubicBezTo>
                    <a:lnTo>
                      <a:pt x="582" y="6302"/>
                    </a:lnTo>
                    <a:cubicBezTo>
                      <a:pt x="254" y="6383"/>
                      <a:pt x="1" y="6676"/>
                      <a:pt x="1" y="7039"/>
                    </a:cubicBezTo>
                    <a:cubicBezTo>
                      <a:pt x="1" y="7453"/>
                      <a:pt x="340" y="7793"/>
                      <a:pt x="755" y="7793"/>
                    </a:cubicBezTo>
                    <a:cubicBezTo>
                      <a:pt x="1037" y="7793"/>
                      <a:pt x="1290" y="7637"/>
                      <a:pt x="1411" y="7407"/>
                    </a:cubicBezTo>
                    <a:lnTo>
                      <a:pt x="3684" y="8535"/>
                    </a:lnTo>
                    <a:cubicBezTo>
                      <a:pt x="3649" y="8621"/>
                      <a:pt x="3632" y="8713"/>
                      <a:pt x="3632" y="8806"/>
                    </a:cubicBezTo>
                    <a:cubicBezTo>
                      <a:pt x="3632" y="9226"/>
                      <a:pt x="3972" y="9565"/>
                      <a:pt x="4386" y="9565"/>
                    </a:cubicBezTo>
                    <a:cubicBezTo>
                      <a:pt x="4806" y="9565"/>
                      <a:pt x="5146" y="9226"/>
                      <a:pt x="5146" y="8806"/>
                    </a:cubicBezTo>
                    <a:cubicBezTo>
                      <a:pt x="5146" y="8713"/>
                      <a:pt x="5123" y="8621"/>
                      <a:pt x="5094" y="8535"/>
                    </a:cubicBezTo>
                    <a:lnTo>
                      <a:pt x="7367" y="7407"/>
                    </a:lnTo>
                    <a:cubicBezTo>
                      <a:pt x="7494" y="7637"/>
                      <a:pt x="7741" y="7793"/>
                      <a:pt x="8023" y="7793"/>
                    </a:cubicBezTo>
                    <a:cubicBezTo>
                      <a:pt x="8437" y="7793"/>
                      <a:pt x="8777" y="7453"/>
                      <a:pt x="8777" y="7039"/>
                    </a:cubicBezTo>
                    <a:cubicBezTo>
                      <a:pt x="8771" y="6688"/>
                      <a:pt x="8524" y="6383"/>
                      <a:pt x="8196" y="6302"/>
                    </a:cubicBezTo>
                    <a:close/>
                    <a:moveTo>
                      <a:pt x="1221" y="6446"/>
                    </a:moveTo>
                    <a:cubicBezTo>
                      <a:pt x="1135" y="6383"/>
                      <a:pt x="1037" y="6331"/>
                      <a:pt x="927" y="6302"/>
                    </a:cubicBezTo>
                    <a:lnTo>
                      <a:pt x="927" y="3149"/>
                    </a:lnTo>
                    <a:cubicBezTo>
                      <a:pt x="1089" y="3108"/>
                      <a:pt x="1232" y="3016"/>
                      <a:pt x="1330" y="2895"/>
                    </a:cubicBezTo>
                    <a:lnTo>
                      <a:pt x="3638" y="4041"/>
                    </a:lnTo>
                    <a:cubicBezTo>
                      <a:pt x="3632" y="4081"/>
                      <a:pt x="3626" y="4133"/>
                      <a:pt x="3626" y="4173"/>
                    </a:cubicBezTo>
                    <a:cubicBezTo>
                      <a:pt x="3626" y="4535"/>
                      <a:pt x="3868" y="4829"/>
                      <a:pt x="4208" y="4910"/>
                    </a:cubicBezTo>
                    <a:lnTo>
                      <a:pt x="4208" y="4967"/>
                    </a:lnTo>
                    <a:close/>
                    <a:moveTo>
                      <a:pt x="4559" y="4915"/>
                    </a:moveTo>
                    <a:cubicBezTo>
                      <a:pt x="4892" y="4835"/>
                      <a:pt x="5134" y="4541"/>
                      <a:pt x="5134" y="4184"/>
                    </a:cubicBezTo>
                    <a:cubicBezTo>
                      <a:pt x="5134" y="4133"/>
                      <a:pt x="5128" y="4087"/>
                      <a:pt x="5123" y="4046"/>
                    </a:cubicBezTo>
                    <a:lnTo>
                      <a:pt x="7430" y="2901"/>
                    </a:lnTo>
                    <a:cubicBezTo>
                      <a:pt x="7534" y="3022"/>
                      <a:pt x="7678" y="3108"/>
                      <a:pt x="7833" y="3154"/>
                    </a:cubicBezTo>
                    <a:lnTo>
                      <a:pt x="7833" y="6314"/>
                    </a:lnTo>
                    <a:cubicBezTo>
                      <a:pt x="7724" y="6343"/>
                      <a:pt x="7626" y="6389"/>
                      <a:pt x="7540" y="6458"/>
                    </a:cubicBezTo>
                    <a:lnTo>
                      <a:pt x="4553" y="4973"/>
                    </a:lnTo>
                    <a:lnTo>
                      <a:pt x="4553" y="4915"/>
                    </a:lnTo>
                    <a:close/>
                    <a:moveTo>
                      <a:pt x="7281" y="2239"/>
                    </a:moveTo>
                    <a:cubicBezTo>
                      <a:pt x="7263" y="2297"/>
                      <a:pt x="7258" y="2349"/>
                      <a:pt x="7258" y="2412"/>
                    </a:cubicBezTo>
                    <a:cubicBezTo>
                      <a:pt x="7258" y="2470"/>
                      <a:pt x="7263" y="2527"/>
                      <a:pt x="7281" y="2585"/>
                    </a:cubicBezTo>
                    <a:lnTo>
                      <a:pt x="4985" y="3724"/>
                    </a:lnTo>
                    <a:cubicBezTo>
                      <a:pt x="4887" y="3586"/>
                      <a:pt x="4731" y="3494"/>
                      <a:pt x="4559" y="3448"/>
                    </a:cubicBezTo>
                    <a:lnTo>
                      <a:pt x="4559" y="1491"/>
                    </a:lnTo>
                    <a:cubicBezTo>
                      <a:pt x="4772" y="1439"/>
                      <a:pt x="4933" y="1313"/>
                      <a:pt x="5042" y="1134"/>
                    </a:cubicBezTo>
                    <a:close/>
                    <a:moveTo>
                      <a:pt x="3736" y="1134"/>
                    </a:moveTo>
                    <a:cubicBezTo>
                      <a:pt x="3834" y="1313"/>
                      <a:pt x="4006" y="1439"/>
                      <a:pt x="4213" y="1491"/>
                    </a:cubicBezTo>
                    <a:lnTo>
                      <a:pt x="4213" y="3448"/>
                    </a:lnTo>
                    <a:cubicBezTo>
                      <a:pt x="4041" y="3494"/>
                      <a:pt x="3897" y="3586"/>
                      <a:pt x="3793" y="3724"/>
                    </a:cubicBezTo>
                    <a:lnTo>
                      <a:pt x="1497" y="2579"/>
                    </a:lnTo>
                    <a:cubicBezTo>
                      <a:pt x="1509" y="2521"/>
                      <a:pt x="1520" y="2470"/>
                      <a:pt x="1520" y="2406"/>
                    </a:cubicBezTo>
                    <a:cubicBezTo>
                      <a:pt x="1520" y="2349"/>
                      <a:pt x="1509" y="2291"/>
                      <a:pt x="1497" y="2234"/>
                    </a:cubicBezTo>
                    <a:close/>
                    <a:moveTo>
                      <a:pt x="1445" y="6728"/>
                    </a:moveTo>
                    <a:lnTo>
                      <a:pt x="4213" y="5353"/>
                    </a:lnTo>
                    <a:lnTo>
                      <a:pt x="4213" y="8069"/>
                    </a:lnTo>
                    <a:cubicBezTo>
                      <a:pt x="4093" y="8092"/>
                      <a:pt x="3983" y="8155"/>
                      <a:pt x="3891" y="8230"/>
                    </a:cubicBezTo>
                    <a:lnTo>
                      <a:pt x="1509" y="7050"/>
                    </a:lnTo>
                    <a:lnTo>
                      <a:pt x="1509" y="7033"/>
                    </a:lnTo>
                    <a:cubicBezTo>
                      <a:pt x="1509" y="6930"/>
                      <a:pt x="1491" y="6820"/>
                      <a:pt x="1445" y="6728"/>
                    </a:cubicBezTo>
                    <a:close/>
                    <a:moveTo>
                      <a:pt x="4887" y="8242"/>
                    </a:moveTo>
                    <a:cubicBezTo>
                      <a:pt x="4789" y="8161"/>
                      <a:pt x="4685" y="8103"/>
                      <a:pt x="4559" y="8075"/>
                    </a:cubicBezTo>
                    <a:lnTo>
                      <a:pt x="4559" y="5353"/>
                    </a:lnTo>
                    <a:lnTo>
                      <a:pt x="7333" y="6728"/>
                    </a:lnTo>
                    <a:cubicBezTo>
                      <a:pt x="7286" y="6820"/>
                      <a:pt x="7263" y="6924"/>
                      <a:pt x="7263" y="7039"/>
                    </a:cubicBezTo>
                    <a:lnTo>
                      <a:pt x="7263" y="7062"/>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90" name="Google Shape;690;p51"/>
            <p:cNvSpPr/>
            <p:nvPr/>
          </p:nvSpPr>
          <p:spPr>
            <a:xfrm>
              <a:off x="8399355" y="3558815"/>
              <a:ext cx="337021" cy="271928"/>
            </a:xfrm>
            <a:custGeom>
              <a:avLst/>
              <a:gdLst/>
              <a:ahLst/>
              <a:cxnLst/>
              <a:rect l="l" t="t" r="r" b="b"/>
              <a:pathLst>
                <a:path w="5307" h="4282" fill="none" extrusionOk="0">
                  <a:moveTo>
                    <a:pt x="3782" y="0"/>
                  </a:moveTo>
                  <a:lnTo>
                    <a:pt x="4403" y="0"/>
                  </a:lnTo>
                  <a:cubicBezTo>
                    <a:pt x="4904" y="0"/>
                    <a:pt x="5307" y="403"/>
                    <a:pt x="5307" y="904"/>
                  </a:cubicBezTo>
                  <a:lnTo>
                    <a:pt x="5307" y="2429"/>
                  </a:lnTo>
                  <a:lnTo>
                    <a:pt x="5307" y="2440"/>
                  </a:lnTo>
                  <a:cubicBezTo>
                    <a:pt x="5307" y="3453"/>
                    <a:pt x="4484" y="4276"/>
                    <a:pt x="3471" y="4276"/>
                  </a:cubicBezTo>
                  <a:lnTo>
                    <a:pt x="2872" y="4276"/>
                  </a:lnTo>
                  <a:lnTo>
                    <a:pt x="2872" y="3453"/>
                  </a:lnTo>
                  <a:cubicBezTo>
                    <a:pt x="3523" y="3453"/>
                    <a:pt x="3724" y="2889"/>
                    <a:pt x="3770" y="2429"/>
                  </a:cubicBezTo>
                  <a:lnTo>
                    <a:pt x="3770" y="2429"/>
                  </a:lnTo>
                  <a:cubicBezTo>
                    <a:pt x="3275" y="2429"/>
                    <a:pt x="2872" y="2026"/>
                    <a:pt x="2872" y="1525"/>
                  </a:cubicBezTo>
                  <a:lnTo>
                    <a:pt x="2872" y="904"/>
                  </a:lnTo>
                  <a:cubicBezTo>
                    <a:pt x="2878" y="403"/>
                    <a:pt x="3281" y="0"/>
                    <a:pt x="3782" y="0"/>
                  </a:cubicBezTo>
                  <a:close/>
                  <a:moveTo>
                    <a:pt x="910" y="2434"/>
                  </a:moveTo>
                  <a:lnTo>
                    <a:pt x="910" y="2434"/>
                  </a:lnTo>
                  <a:cubicBezTo>
                    <a:pt x="852" y="2895"/>
                    <a:pt x="651" y="3459"/>
                    <a:pt x="12" y="3459"/>
                  </a:cubicBezTo>
                  <a:lnTo>
                    <a:pt x="12" y="4282"/>
                  </a:lnTo>
                  <a:lnTo>
                    <a:pt x="605" y="4282"/>
                  </a:lnTo>
                  <a:cubicBezTo>
                    <a:pt x="1624" y="4282"/>
                    <a:pt x="2441" y="3459"/>
                    <a:pt x="2441" y="2446"/>
                  </a:cubicBezTo>
                  <a:lnTo>
                    <a:pt x="2441" y="2434"/>
                  </a:lnTo>
                  <a:lnTo>
                    <a:pt x="2441" y="904"/>
                  </a:lnTo>
                  <a:cubicBezTo>
                    <a:pt x="2441" y="403"/>
                    <a:pt x="2038" y="0"/>
                    <a:pt x="1543" y="0"/>
                  </a:cubicBezTo>
                  <a:lnTo>
                    <a:pt x="916" y="0"/>
                  </a:lnTo>
                  <a:cubicBezTo>
                    <a:pt x="421" y="0"/>
                    <a:pt x="18" y="403"/>
                    <a:pt x="18" y="904"/>
                  </a:cubicBezTo>
                  <a:lnTo>
                    <a:pt x="18" y="1525"/>
                  </a:lnTo>
                  <a:cubicBezTo>
                    <a:pt x="1" y="2026"/>
                    <a:pt x="404" y="2434"/>
                    <a:pt x="910" y="2434"/>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51"/>
            <p:cNvSpPr/>
            <p:nvPr/>
          </p:nvSpPr>
          <p:spPr>
            <a:xfrm>
              <a:off x="6054669" y="4040401"/>
              <a:ext cx="411957" cy="412274"/>
            </a:xfrm>
            <a:custGeom>
              <a:avLst/>
              <a:gdLst/>
              <a:ahLst/>
              <a:cxnLst/>
              <a:rect l="l" t="t" r="r" b="b"/>
              <a:pathLst>
                <a:path w="6487" h="6492" fill="none" extrusionOk="0">
                  <a:moveTo>
                    <a:pt x="6481" y="3033"/>
                  </a:moveTo>
                  <a:cubicBezTo>
                    <a:pt x="6475" y="2930"/>
                    <a:pt x="6418" y="2843"/>
                    <a:pt x="6326" y="2809"/>
                  </a:cubicBezTo>
                  <a:lnTo>
                    <a:pt x="6078" y="2700"/>
                  </a:lnTo>
                  <a:cubicBezTo>
                    <a:pt x="6009" y="2665"/>
                    <a:pt x="5951" y="2607"/>
                    <a:pt x="5928" y="2527"/>
                  </a:cubicBezTo>
                  <a:lnTo>
                    <a:pt x="5928" y="2527"/>
                  </a:lnTo>
                  <a:cubicBezTo>
                    <a:pt x="5905" y="2446"/>
                    <a:pt x="5923" y="2372"/>
                    <a:pt x="5969" y="2302"/>
                  </a:cubicBezTo>
                  <a:lnTo>
                    <a:pt x="6130" y="2090"/>
                  </a:lnTo>
                  <a:cubicBezTo>
                    <a:pt x="6187" y="2009"/>
                    <a:pt x="6199" y="1900"/>
                    <a:pt x="6153" y="1813"/>
                  </a:cubicBezTo>
                  <a:cubicBezTo>
                    <a:pt x="6084" y="1687"/>
                    <a:pt x="6015" y="1566"/>
                    <a:pt x="5940" y="1451"/>
                  </a:cubicBezTo>
                  <a:cubicBezTo>
                    <a:pt x="5882" y="1370"/>
                    <a:pt x="5790" y="1318"/>
                    <a:pt x="5693" y="1336"/>
                  </a:cubicBezTo>
                  <a:lnTo>
                    <a:pt x="5422" y="1364"/>
                  </a:lnTo>
                  <a:cubicBezTo>
                    <a:pt x="5347" y="1370"/>
                    <a:pt x="5267" y="1341"/>
                    <a:pt x="5209" y="1284"/>
                  </a:cubicBezTo>
                  <a:lnTo>
                    <a:pt x="5209" y="1284"/>
                  </a:lnTo>
                  <a:cubicBezTo>
                    <a:pt x="5152" y="1226"/>
                    <a:pt x="5123" y="1146"/>
                    <a:pt x="5129" y="1065"/>
                  </a:cubicBezTo>
                  <a:lnTo>
                    <a:pt x="5157" y="800"/>
                  </a:lnTo>
                  <a:cubicBezTo>
                    <a:pt x="5175" y="697"/>
                    <a:pt x="5123" y="605"/>
                    <a:pt x="5042" y="547"/>
                  </a:cubicBezTo>
                  <a:cubicBezTo>
                    <a:pt x="4927" y="467"/>
                    <a:pt x="4806" y="398"/>
                    <a:pt x="4674" y="340"/>
                  </a:cubicBezTo>
                  <a:cubicBezTo>
                    <a:pt x="4588" y="294"/>
                    <a:pt x="4484" y="306"/>
                    <a:pt x="4403" y="363"/>
                  </a:cubicBezTo>
                  <a:lnTo>
                    <a:pt x="4185" y="518"/>
                  </a:lnTo>
                  <a:cubicBezTo>
                    <a:pt x="4121" y="570"/>
                    <a:pt x="4041" y="582"/>
                    <a:pt x="3960" y="565"/>
                  </a:cubicBezTo>
                  <a:lnTo>
                    <a:pt x="3960" y="565"/>
                  </a:lnTo>
                  <a:cubicBezTo>
                    <a:pt x="3885" y="542"/>
                    <a:pt x="3816" y="490"/>
                    <a:pt x="3788" y="409"/>
                  </a:cubicBezTo>
                  <a:lnTo>
                    <a:pt x="3684" y="167"/>
                  </a:lnTo>
                  <a:cubicBezTo>
                    <a:pt x="3644" y="81"/>
                    <a:pt x="3563" y="18"/>
                    <a:pt x="3460" y="6"/>
                  </a:cubicBezTo>
                  <a:cubicBezTo>
                    <a:pt x="3385" y="1"/>
                    <a:pt x="3316" y="1"/>
                    <a:pt x="3241" y="1"/>
                  </a:cubicBezTo>
                  <a:cubicBezTo>
                    <a:pt x="3172" y="1"/>
                    <a:pt x="3097" y="1"/>
                    <a:pt x="3028" y="6"/>
                  </a:cubicBezTo>
                  <a:cubicBezTo>
                    <a:pt x="2924" y="18"/>
                    <a:pt x="2850" y="75"/>
                    <a:pt x="2804" y="167"/>
                  </a:cubicBezTo>
                  <a:lnTo>
                    <a:pt x="2694" y="409"/>
                  </a:lnTo>
                  <a:cubicBezTo>
                    <a:pt x="2660" y="484"/>
                    <a:pt x="2602" y="542"/>
                    <a:pt x="2522" y="565"/>
                  </a:cubicBezTo>
                  <a:lnTo>
                    <a:pt x="2522" y="565"/>
                  </a:lnTo>
                  <a:cubicBezTo>
                    <a:pt x="2447" y="582"/>
                    <a:pt x="2366" y="570"/>
                    <a:pt x="2303" y="518"/>
                  </a:cubicBezTo>
                  <a:lnTo>
                    <a:pt x="2084" y="363"/>
                  </a:lnTo>
                  <a:cubicBezTo>
                    <a:pt x="2004" y="306"/>
                    <a:pt x="1900" y="288"/>
                    <a:pt x="1814" y="340"/>
                  </a:cubicBezTo>
                  <a:cubicBezTo>
                    <a:pt x="1681" y="403"/>
                    <a:pt x="1561" y="478"/>
                    <a:pt x="1445" y="547"/>
                  </a:cubicBezTo>
                  <a:cubicBezTo>
                    <a:pt x="1365" y="605"/>
                    <a:pt x="1313" y="697"/>
                    <a:pt x="1330" y="800"/>
                  </a:cubicBezTo>
                  <a:lnTo>
                    <a:pt x="1359" y="1065"/>
                  </a:lnTo>
                  <a:cubicBezTo>
                    <a:pt x="1365" y="1146"/>
                    <a:pt x="1336" y="1226"/>
                    <a:pt x="1279" y="1284"/>
                  </a:cubicBezTo>
                  <a:lnTo>
                    <a:pt x="1279" y="1284"/>
                  </a:lnTo>
                  <a:cubicBezTo>
                    <a:pt x="1221" y="1341"/>
                    <a:pt x="1140" y="1370"/>
                    <a:pt x="1066" y="1364"/>
                  </a:cubicBezTo>
                  <a:lnTo>
                    <a:pt x="795" y="1336"/>
                  </a:lnTo>
                  <a:cubicBezTo>
                    <a:pt x="697" y="1318"/>
                    <a:pt x="605" y="1370"/>
                    <a:pt x="548" y="1451"/>
                  </a:cubicBezTo>
                  <a:cubicBezTo>
                    <a:pt x="467" y="1566"/>
                    <a:pt x="392" y="1687"/>
                    <a:pt x="335" y="1813"/>
                  </a:cubicBezTo>
                  <a:cubicBezTo>
                    <a:pt x="294" y="1900"/>
                    <a:pt x="300" y="2009"/>
                    <a:pt x="358" y="2090"/>
                  </a:cubicBezTo>
                  <a:lnTo>
                    <a:pt x="519" y="2302"/>
                  </a:lnTo>
                  <a:cubicBezTo>
                    <a:pt x="565" y="2372"/>
                    <a:pt x="582" y="2446"/>
                    <a:pt x="559" y="2527"/>
                  </a:cubicBezTo>
                  <a:lnTo>
                    <a:pt x="559" y="2527"/>
                  </a:lnTo>
                  <a:cubicBezTo>
                    <a:pt x="536" y="2607"/>
                    <a:pt x="490" y="2671"/>
                    <a:pt x="410" y="2700"/>
                  </a:cubicBezTo>
                  <a:lnTo>
                    <a:pt x="162" y="2809"/>
                  </a:lnTo>
                  <a:cubicBezTo>
                    <a:pt x="76" y="2843"/>
                    <a:pt x="13" y="2930"/>
                    <a:pt x="7" y="3033"/>
                  </a:cubicBezTo>
                  <a:cubicBezTo>
                    <a:pt x="1" y="3102"/>
                    <a:pt x="1" y="3177"/>
                    <a:pt x="1" y="3246"/>
                  </a:cubicBezTo>
                  <a:cubicBezTo>
                    <a:pt x="1" y="3321"/>
                    <a:pt x="1" y="3390"/>
                    <a:pt x="7" y="3465"/>
                  </a:cubicBezTo>
                  <a:cubicBezTo>
                    <a:pt x="13" y="3563"/>
                    <a:pt x="70" y="3643"/>
                    <a:pt x="162" y="3684"/>
                  </a:cubicBezTo>
                  <a:lnTo>
                    <a:pt x="410" y="3793"/>
                  </a:lnTo>
                  <a:cubicBezTo>
                    <a:pt x="479" y="3822"/>
                    <a:pt x="536" y="3885"/>
                    <a:pt x="559" y="3966"/>
                  </a:cubicBezTo>
                  <a:lnTo>
                    <a:pt x="559" y="3966"/>
                  </a:lnTo>
                  <a:cubicBezTo>
                    <a:pt x="582" y="4046"/>
                    <a:pt x="565" y="4127"/>
                    <a:pt x="519" y="4190"/>
                  </a:cubicBezTo>
                  <a:lnTo>
                    <a:pt x="358" y="4403"/>
                  </a:lnTo>
                  <a:cubicBezTo>
                    <a:pt x="300" y="4484"/>
                    <a:pt x="289" y="4593"/>
                    <a:pt x="335" y="4679"/>
                  </a:cubicBezTo>
                  <a:cubicBezTo>
                    <a:pt x="404" y="4806"/>
                    <a:pt x="473" y="4932"/>
                    <a:pt x="548" y="5048"/>
                  </a:cubicBezTo>
                  <a:cubicBezTo>
                    <a:pt x="605" y="5122"/>
                    <a:pt x="697" y="5174"/>
                    <a:pt x="795" y="5163"/>
                  </a:cubicBezTo>
                  <a:lnTo>
                    <a:pt x="1066" y="5134"/>
                  </a:lnTo>
                  <a:cubicBezTo>
                    <a:pt x="1140" y="5122"/>
                    <a:pt x="1221" y="5151"/>
                    <a:pt x="1279" y="5209"/>
                  </a:cubicBezTo>
                  <a:lnTo>
                    <a:pt x="1279" y="5209"/>
                  </a:lnTo>
                  <a:cubicBezTo>
                    <a:pt x="1336" y="5266"/>
                    <a:pt x="1365" y="5347"/>
                    <a:pt x="1359" y="5427"/>
                  </a:cubicBezTo>
                  <a:lnTo>
                    <a:pt x="1330" y="5692"/>
                  </a:lnTo>
                  <a:cubicBezTo>
                    <a:pt x="1313" y="5796"/>
                    <a:pt x="1365" y="5888"/>
                    <a:pt x="1445" y="5945"/>
                  </a:cubicBezTo>
                  <a:cubicBezTo>
                    <a:pt x="1561" y="6026"/>
                    <a:pt x="1681" y="6095"/>
                    <a:pt x="1814" y="6152"/>
                  </a:cubicBezTo>
                  <a:cubicBezTo>
                    <a:pt x="1900" y="6198"/>
                    <a:pt x="2004" y="6187"/>
                    <a:pt x="2084" y="6129"/>
                  </a:cubicBezTo>
                  <a:lnTo>
                    <a:pt x="2303" y="5974"/>
                  </a:lnTo>
                  <a:cubicBezTo>
                    <a:pt x="2366" y="5922"/>
                    <a:pt x="2447" y="5911"/>
                    <a:pt x="2522" y="5928"/>
                  </a:cubicBezTo>
                  <a:lnTo>
                    <a:pt x="2522" y="5928"/>
                  </a:lnTo>
                  <a:cubicBezTo>
                    <a:pt x="2602" y="5951"/>
                    <a:pt x="2665" y="6003"/>
                    <a:pt x="2694" y="6083"/>
                  </a:cubicBezTo>
                  <a:lnTo>
                    <a:pt x="2804" y="6325"/>
                  </a:lnTo>
                  <a:cubicBezTo>
                    <a:pt x="2838" y="6411"/>
                    <a:pt x="2924" y="6475"/>
                    <a:pt x="3028" y="6486"/>
                  </a:cubicBezTo>
                  <a:cubicBezTo>
                    <a:pt x="3097" y="6492"/>
                    <a:pt x="3172" y="6492"/>
                    <a:pt x="3241" y="6492"/>
                  </a:cubicBezTo>
                  <a:cubicBezTo>
                    <a:pt x="3316" y="6492"/>
                    <a:pt x="3385" y="6492"/>
                    <a:pt x="3460" y="6486"/>
                  </a:cubicBezTo>
                  <a:cubicBezTo>
                    <a:pt x="3557" y="6475"/>
                    <a:pt x="3644" y="6417"/>
                    <a:pt x="3684" y="6325"/>
                  </a:cubicBezTo>
                  <a:lnTo>
                    <a:pt x="3788" y="6083"/>
                  </a:lnTo>
                  <a:cubicBezTo>
                    <a:pt x="3828" y="6009"/>
                    <a:pt x="3885" y="5951"/>
                    <a:pt x="3960" y="5928"/>
                  </a:cubicBezTo>
                  <a:lnTo>
                    <a:pt x="3960" y="5928"/>
                  </a:lnTo>
                  <a:cubicBezTo>
                    <a:pt x="4041" y="5911"/>
                    <a:pt x="4121" y="5922"/>
                    <a:pt x="4185" y="5974"/>
                  </a:cubicBezTo>
                  <a:lnTo>
                    <a:pt x="4403" y="6129"/>
                  </a:lnTo>
                  <a:cubicBezTo>
                    <a:pt x="4484" y="6187"/>
                    <a:pt x="4588" y="6204"/>
                    <a:pt x="4674" y="6152"/>
                  </a:cubicBezTo>
                  <a:cubicBezTo>
                    <a:pt x="4806" y="6089"/>
                    <a:pt x="4927" y="6014"/>
                    <a:pt x="5042" y="5945"/>
                  </a:cubicBezTo>
                  <a:cubicBezTo>
                    <a:pt x="5123" y="5888"/>
                    <a:pt x="5175" y="5796"/>
                    <a:pt x="5157" y="5692"/>
                  </a:cubicBezTo>
                  <a:lnTo>
                    <a:pt x="5129" y="5427"/>
                  </a:lnTo>
                  <a:cubicBezTo>
                    <a:pt x="5123" y="5347"/>
                    <a:pt x="5152" y="5266"/>
                    <a:pt x="5209" y="5209"/>
                  </a:cubicBezTo>
                  <a:lnTo>
                    <a:pt x="5209" y="5209"/>
                  </a:lnTo>
                  <a:cubicBezTo>
                    <a:pt x="5267" y="5151"/>
                    <a:pt x="5347" y="5122"/>
                    <a:pt x="5422" y="5134"/>
                  </a:cubicBezTo>
                  <a:lnTo>
                    <a:pt x="5693" y="5163"/>
                  </a:lnTo>
                  <a:cubicBezTo>
                    <a:pt x="5790" y="5174"/>
                    <a:pt x="5882" y="5122"/>
                    <a:pt x="5940" y="5048"/>
                  </a:cubicBezTo>
                  <a:cubicBezTo>
                    <a:pt x="6021" y="4932"/>
                    <a:pt x="6095" y="4806"/>
                    <a:pt x="6153" y="4679"/>
                  </a:cubicBezTo>
                  <a:cubicBezTo>
                    <a:pt x="6193" y="4593"/>
                    <a:pt x="6187" y="4484"/>
                    <a:pt x="6130" y="4403"/>
                  </a:cubicBezTo>
                  <a:lnTo>
                    <a:pt x="5969" y="4190"/>
                  </a:lnTo>
                  <a:cubicBezTo>
                    <a:pt x="5923" y="4127"/>
                    <a:pt x="5905" y="4046"/>
                    <a:pt x="5928" y="3966"/>
                  </a:cubicBezTo>
                  <a:lnTo>
                    <a:pt x="5928" y="3966"/>
                  </a:lnTo>
                  <a:cubicBezTo>
                    <a:pt x="5951" y="3885"/>
                    <a:pt x="5998" y="3822"/>
                    <a:pt x="6078" y="3793"/>
                  </a:cubicBezTo>
                  <a:lnTo>
                    <a:pt x="6326" y="3684"/>
                  </a:lnTo>
                  <a:cubicBezTo>
                    <a:pt x="6412" y="3649"/>
                    <a:pt x="6475" y="3563"/>
                    <a:pt x="6481" y="3465"/>
                  </a:cubicBezTo>
                  <a:cubicBezTo>
                    <a:pt x="6487" y="3390"/>
                    <a:pt x="6487" y="3321"/>
                    <a:pt x="6487" y="3246"/>
                  </a:cubicBezTo>
                  <a:cubicBezTo>
                    <a:pt x="6487" y="3166"/>
                    <a:pt x="6487" y="3097"/>
                    <a:pt x="6481" y="3033"/>
                  </a:cubicBezTo>
                  <a:close/>
                  <a:moveTo>
                    <a:pt x="3252" y="4368"/>
                  </a:moveTo>
                  <a:cubicBezTo>
                    <a:pt x="2631" y="4368"/>
                    <a:pt x="2130" y="3868"/>
                    <a:pt x="2130" y="3246"/>
                  </a:cubicBezTo>
                  <a:cubicBezTo>
                    <a:pt x="2130" y="2631"/>
                    <a:pt x="2631" y="2124"/>
                    <a:pt x="3252" y="2124"/>
                  </a:cubicBezTo>
                  <a:cubicBezTo>
                    <a:pt x="3868" y="2124"/>
                    <a:pt x="4375" y="2631"/>
                    <a:pt x="4375" y="3246"/>
                  </a:cubicBezTo>
                  <a:cubicBezTo>
                    <a:pt x="4375" y="3868"/>
                    <a:pt x="3868" y="4368"/>
                    <a:pt x="3252"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51"/>
            <p:cNvSpPr/>
            <p:nvPr/>
          </p:nvSpPr>
          <p:spPr>
            <a:xfrm>
              <a:off x="6379556" y="178092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93" name="Google Shape;693;p51"/>
            <p:cNvGrpSpPr/>
            <p:nvPr/>
          </p:nvGrpSpPr>
          <p:grpSpPr>
            <a:xfrm>
              <a:off x="7261919" y="2979030"/>
              <a:ext cx="842315" cy="841757"/>
              <a:chOff x="7273478" y="2705981"/>
              <a:chExt cx="1055136" cy="1054437"/>
            </a:xfrm>
          </p:grpSpPr>
          <p:sp>
            <p:nvSpPr>
              <p:cNvPr id="694" name="Google Shape;694;p51"/>
              <p:cNvSpPr/>
              <p:nvPr/>
            </p:nvSpPr>
            <p:spPr>
              <a:xfrm>
                <a:off x="7363723" y="2795527"/>
                <a:ext cx="874273" cy="874273"/>
              </a:xfrm>
              <a:custGeom>
                <a:avLst/>
                <a:gdLst/>
                <a:ahLst/>
                <a:cxnLst/>
                <a:rect l="l" t="t" r="r" b="b"/>
                <a:pathLst>
                  <a:path w="13767" h="13767" extrusionOk="0">
                    <a:moveTo>
                      <a:pt x="13766" y="6884"/>
                    </a:moveTo>
                    <a:cubicBezTo>
                      <a:pt x="13766" y="10687"/>
                      <a:pt x="10682" y="13766"/>
                      <a:pt x="6883" y="13766"/>
                    </a:cubicBezTo>
                    <a:cubicBezTo>
                      <a:pt x="3080" y="13766"/>
                      <a:pt x="1" y="10687"/>
                      <a:pt x="1" y="6884"/>
                    </a:cubicBezTo>
                    <a:cubicBezTo>
                      <a:pt x="1" y="3080"/>
                      <a:pt x="3080" y="1"/>
                      <a:pt x="6883" y="1"/>
                    </a:cubicBezTo>
                    <a:cubicBezTo>
                      <a:pt x="10682" y="1"/>
                      <a:pt x="13766" y="3080"/>
                      <a:pt x="13766" y="688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51"/>
              <p:cNvSpPr/>
              <p:nvPr/>
            </p:nvSpPr>
            <p:spPr>
              <a:xfrm>
                <a:off x="7273478" y="2705981"/>
                <a:ext cx="1055136" cy="1054437"/>
              </a:xfrm>
              <a:custGeom>
                <a:avLst/>
                <a:gdLst/>
                <a:ahLst/>
                <a:cxnLst/>
                <a:rect l="l" t="t" r="r" b="b"/>
                <a:pathLst>
                  <a:path w="16615" h="16604" extrusionOk="0">
                    <a:moveTo>
                      <a:pt x="8304" y="16604"/>
                    </a:moveTo>
                    <a:cubicBezTo>
                      <a:pt x="3724" y="16604"/>
                      <a:pt x="0" y="12874"/>
                      <a:pt x="0" y="8299"/>
                    </a:cubicBezTo>
                    <a:cubicBezTo>
                      <a:pt x="0" y="3718"/>
                      <a:pt x="3729" y="1"/>
                      <a:pt x="8304" y="1"/>
                    </a:cubicBezTo>
                    <a:cubicBezTo>
                      <a:pt x="12880" y="1"/>
                      <a:pt x="16603" y="3724"/>
                      <a:pt x="16603" y="8299"/>
                    </a:cubicBezTo>
                    <a:cubicBezTo>
                      <a:pt x="16614" y="12874"/>
                      <a:pt x="12885" y="16604"/>
                      <a:pt x="8304" y="16604"/>
                    </a:cubicBezTo>
                    <a:close/>
                    <a:moveTo>
                      <a:pt x="8304" y="99"/>
                    </a:moveTo>
                    <a:cubicBezTo>
                      <a:pt x="3787" y="99"/>
                      <a:pt x="110" y="3776"/>
                      <a:pt x="110" y="8294"/>
                    </a:cubicBezTo>
                    <a:cubicBezTo>
                      <a:pt x="110" y="12811"/>
                      <a:pt x="3787" y="16488"/>
                      <a:pt x="8304" y="16488"/>
                    </a:cubicBezTo>
                    <a:cubicBezTo>
                      <a:pt x="12822" y="16488"/>
                      <a:pt x="16499" y="12811"/>
                      <a:pt x="16499" y="8294"/>
                    </a:cubicBezTo>
                    <a:cubicBezTo>
                      <a:pt x="16499" y="3776"/>
                      <a:pt x="12822" y="99"/>
                      <a:pt x="8304" y="99"/>
                    </a:cubicBezTo>
                    <a:close/>
                  </a:path>
                </a:pathLst>
              </a:custGeom>
              <a:solidFill>
                <a:srgbClr val="134F5C">
                  <a:alpha val="56600"/>
                </a:srgbClr>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51"/>
              <p:cNvSpPr/>
              <p:nvPr/>
            </p:nvSpPr>
            <p:spPr>
              <a:xfrm>
                <a:off x="7594909" y="3046603"/>
                <a:ext cx="412274" cy="411957"/>
              </a:xfrm>
              <a:custGeom>
                <a:avLst/>
                <a:gdLst/>
                <a:ahLst/>
                <a:cxnLst/>
                <a:rect l="l" t="t" r="r" b="b"/>
                <a:pathLst>
                  <a:path w="6492" h="6487" fill="none" extrusionOk="0">
                    <a:moveTo>
                      <a:pt x="6486" y="3028"/>
                    </a:moveTo>
                    <a:cubicBezTo>
                      <a:pt x="6475" y="2930"/>
                      <a:pt x="6417" y="2844"/>
                      <a:pt x="6325" y="2804"/>
                    </a:cubicBezTo>
                    <a:lnTo>
                      <a:pt x="6083" y="2700"/>
                    </a:lnTo>
                    <a:cubicBezTo>
                      <a:pt x="6009" y="2671"/>
                      <a:pt x="5951" y="2602"/>
                      <a:pt x="5928" y="2527"/>
                    </a:cubicBezTo>
                    <a:lnTo>
                      <a:pt x="5928" y="2527"/>
                    </a:lnTo>
                    <a:cubicBezTo>
                      <a:pt x="5911" y="2447"/>
                      <a:pt x="5922" y="2366"/>
                      <a:pt x="5974" y="2303"/>
                    </a:cubicBezTo>
                    <a:lnTo>
                      <a:pt x="6129" y="2084"/>
                    </a:lnTo>
                    <a:cubicBezTo>
                      <a:pt x="6187" y="2004"/>
                      <a:pt x="6204" y="1900"/>
                      <a:pt x="6152" y="1814"/>
                    </a:cubicBezTo>
                    <a:cubicBezTo>
                      <a:pt x="6089" y="1681"/>
                      <a:pt x="6014" y="1561"/>
                      <a:pt x="5945" y="1445"/>
                    </a:cubicBezTo>
                    <a:cubicBezTo>
                      <a:pt x="5888" y="1365"/>
                      <a:pt x="5796" y="1313"/>
                      <a:pt x="5692" y="1330"/>
                    </a:cubicBezTo>
                    <a:lnTo>
                      <a:pt x="5427" y="1359"/>
                    </a:lnTo>
                    <a:cubicBezTo>
                      <a:pt x="5347" y="1365"/>
                      <a:pt x="5266" y="1336"/>
                      <a:pt x="5209" y="1279"/>
                    </a:cubicBezTo>
                    <a:lnTo>
                      <a:pt x="5209" y="1279"/>
                    </a:lnTo>
                    <a:cubicBezTo>
                      <a:pt x="5151" y="1221"/>
                      <a:pt x="5122" y="1140"/>
                      <a:pt x="5128" y="1066"/>
                    </a:cubicBezTo>
                    <a:lnTo>
                      <a:pt x="5157" y="795"/>
                    </a:lnTo>
                    <a:cubicBezTo>
                      <a:pt x="5174" y="697"/>
                      <a:pt x="5122" y="605"/>
                      <a:pt x="5042" y="548"/>
                    </a:cubicBezTo>
                    <a:cubicBezTo>
                      <a:pt x="4927" y="467"/>
                      <a:pt x="4806" y="392"/>
                      <a:pt x="4679" y="335"/>
                    </a:cubicBezTo>
                    <a:cubicBezTo>
                      <a:pt x="4593" y="294"/>
                      <a:pt x="4483" y="300"/>
                      <a:pt x="4403" y="358"/>
                    </a:cubicBezTo>
                    <a:lnTo>
                      <a:pt x="4190" y="519"/>
                    </a:lnTo>
                    <a:cubicBezTo>
                      <a:pt x="4121" y="565"/>
                      <a:pt x="4046" y="582"/>
                      <a:pt x="3966" y="559"/>
                    </a:cubicBezTo>
                    <a:lnTo>
                      <a:pt x="3966" y="559"/>
                    </a:lnTo>
                    <a:cubicBezTo>
                      <a:pt x="3885" y="536"/>
                      <a:pt x="3822" y="490"/>
                      <a:pt x="3793" y="410"/>
                    </a:cubicBezTo>
                    <a:lnTo>
                      <a:pt x="3684" y="162"/>
                    </a:lnTo>
                    <a:cubicBezTo>
                      <a:pt x="3649" y="76"/>
                      <a:pt x="3563" y="13"/>
                      <a:pt x="3459" y="7"/>
                    </a:cubicBezTo>
                    <a:cubicBezTo>
                      <a:pt x="3390" y="1"/>
                      <a:pt x="3315" y="1"/>
                      <a:pt x="3246" y="1"/>
                    </a:cubicBezTo>
                    <a:cubicBezTo>
                      <a:pt x="3171" y="1"/>
                      <a:pt x="3102" y="1"/>
                      <a:pt x="3028" y="7"/>
                    </a:cubicBezTo>
                    <a:cubicBezTo>
                      <a:pt x="2930" y="13"/>
                      <a:pt x="2849" y="70"/>
                      <a:pt x="2809" y="162"/>
                    </a:cubicBezTo>
                    <a:lnTo>
                      <a:pt x="2699" y="410"/>
                    </a:lnTo>
                    <a:cubicBezTo>
                      <a:pt x="2665" y="479"/>
                      <a:pt x="2607" y="536"/>
                      <a:pt x="2527" y="559"/>
                    </a:cubicBezTo>
                    <a:lnTo>
                      <a:pt x="2527" y="559"/>
                    </a:lnTo>
                    <a:cubicBezTo>
                      <a:pt x="2446" y="582"/>
                      <a:pt x="2366" y="565"/>
                      <a:pt x="2302" y="519"/>
                    </a:cubicBezTo>
                    <a:lnTo>
                      <a:pt x="2089" y="358"/>
                    </a:lnTo>
                    <a:cubicBezTo>
                      <a:pt x="2009" y="300"/>
                      <a:pt x="1900" y="289"/>
                      <a:pt x="1813" y="335"/>
                    </a:cubicBezTo>
                    <a:cubicBezTo>
                      <a:pt x="1687" y="404"/>
                      <a:pt x="1560" y="473"/>
                      <a:pt x="1445" y="548"/>
                    </a:cubicBezTo>
                    <a:cubicBezTo>
                      <a:pt x="1370" y="605"/>
                      <a:pt x="1318" y="697"/>
                      <a:pt x="1330" y="795"/>
                    </a:cubicBezTo>
                    <a:lnTo>
                      <a:pt x="1359" y="1066"/>
                    </a:lnTo>
                    <a:cubicBezTo>
                      <a:pt x="1370" y="1140"/>
                      <a:pt x="1341" y="1221"/>
                      <a:pt x="1284" y="1279"/>
                    </a:cubicBezTo>
                    <a:lnTo>
                      <a:pt x="1284" y="1279"/>
                    </a:lnTo>
                    <a:cubicBezTo>
                      <a:pt x="1226" y="1336"/>
                      <a:pt x="1146" y="1365"/>
                      <a:pt x="1065" y="1359"/>
                    </a:cubicBezTo>
                    <a:lnTo>
                      <a:pt x="800" y="1330"/>
                    </a:lnTo>
                    <a:cubicBezTo>
                      <a:pt x="697" y="1313"/>
                      <a:pt x="605" y="1365"/>
                      <a:pt x="547" y="1445"/>
                    </a:cubicBezTo>
                    <a:cubicBezTo>
                      <a:pt x="467" y="1561"/>
                      <a:pt x="398" y="1681"/>
                      <a:pt x="340" y="1814"/>
                    </a:cubicBezTo>
                    <a:cubicBezTo>
                      <a:pt x="294" y="1900"/>
                      <a:pt x="305" y="2004"/>
                      <a:pt x="363" y="2084"/>
                    </a:cubicBezTo>
                    <a:lnTo>
                      <a:pt x="518" y="2303"/>
                    </a:lnTo>
                    <a:cubicBezTo>
                      <a:pt x="570" y="2366"/>
                      <a:pt x="582" y="2447"/>
                      <a:pt x="564" y="2527"/>
                    </a:cubicBezTo>
                    <a:lnTo>
                      <a:pt x="564" y="2527"/>
                    </a:lnTo>
                    <a:cubicBezTo>
                      <a:pt x="541" y="2602"/>
                      <a:pt x="490" y="2671"/>
                      <a:pt x="409" y="2700"/>
                    </a:cubicBezTo>
                    <a:lnTo>
                      <a:pt x="167" y="2804"/>
                    </a:lnTo>
                    <a:cubicBezTo>
                      <a:pt x="81" y="2844"/>
                      <a:pt x="18" y="2924"/>
                      <a:pt x="6" y="3028"/>
                    </a:cubicBezTo>
                    <a:cubicBezTo>
                      <a:pt x="0" y="3103"/>
                      <a:pt x="0" y="3172"/>
                      <a:pt x="0" y="3247"/>
                    </a:cubicBezTo>
                    <a:cubicBezTo>
                      <a:pt x="0" y="3316"/>
                      <a:pt x="0" y="3391"/>
                      <a:pt x="6" y="3460"/>
                    </a:cubicBezTo>
                    <a:cubicBezTo>
                      <a:pt x="18" y="3563"/>
                      <a:pt x="75" y="3650"/>
                      <a:pt x="167" y="3684"/>
                    </a:cubicBezTo>
                    <a:lnTo>
                      <a:pt x="409" y="3793"/>
                    </a:lnTo>
                    <a:cubicBezTo>
                      <a:pt x="484" y="3828"/>
                      <a:pt x="541" y="3886"/>
                      <a:pt x="564" y="3966"/>
                    </a:cubicBezTo>
                    <a:lnTo>
                      <a:pt x="564" y="3966"/>
                    </a:lnTo>
                    <a:cubicBezTo>
                      <a:pt x="582" y="4041"/>
                      <a:pt x="570" y="4121"/>
                      <a:pt x="518" y="4185"/>
                    </a:cubicBezTo>
                    <a:lnTo>
                      <a:pt x="363" y="4403"/>
                    </a:lnTo>
                    <a:cubicBezTo>
                      <a:pt x="305" y="4484"/>
                      <a:pt x="288" y="4588"/>
                      <a:pt x="340" y="4674"/>
                    </a:cubicBezTo>
                    <a:cubicBezTo>
                      <a:pt x="403" y="4806"/>
                      <a:pt x="478" y="4927"/>
                      <a:pt x="547" y="5042"/>
                    </a:cubicBezTo>
                    <a:cubicBezTo>
                      <a:pt x="605" y="5123"/>
                      <a:pt x="697" y="5175"/>
                      <a:pt x="800" y="5157"/>
                    </a:cubicBezTo>
                    <a:lnTo>
                      <a:pt x="1065" y="5129"/>
                    </a:lnTo>
                    <a:cubicBezTo>
                      <a:pt x="1146" y="5123"/>
                      <a:pt x="1226" y="5152"/>
                      <a:pt x="1284" y="5209"/>
                    </a:cubicBezTo>
                    <a:lnTo>
                      <a:pt x="1284" y="5209"/>
                    </a:lnTo>
                    <a:cubicBezTo>
                      <a:pt x="1341" y="5267"/>
                      <a:pt x="1370" y="5347"/>
                      <a:pt x="1359" y="5422"/>
                    </a:cubicBezTo>
                    <a:lnTo>
                      <a:pt x="1330" y="5693"/>
                    </a:lnTo>
                    <a:cubicBezTo>
                      <a:pt x="1318" y="5790"/>
                      <a:pt x="1370" y="5882"/>
                      <a:pt x="1445" y="5940"/>
                    </a:cubicBezTo>
                    <a:cubicBezTo>
                      <a:pt x="1560" y="6021"/>
                      <a:pt x="1687" y="6095"/>
                      <a:pt x="1813" y="6153"/>
                    </a:cubicBezTo>
                    <a:cubicBezTo>
                      <a:pt x="1900" y="6193"/>
                      <a:pt x="2009" y="6187"/>
                      <a:pt x="2089" y="6130"/>
                    </a:cubicBezTo>
                    <a:lnTo>
                      <a:pt x="2302" y="5969"/>
                    </a:lnTo>
                    <a:cubicBezTo>
                      <a:pt x="2366" y="5923"/>
                      <a:pt x="2446" y="5905"/>
                      <a:pt x="2527" y="5928"/>
                    </a:cubicBezTo>
                    <a:lnTo>
                      <a:pt x="2527" y="5928"/>
                    </a:lnTo>
                    <a:cubicBezTo>
                      <a:pt x="2607" y="5951"/>
                      <a:pt x="2671" y="5998"/>
                      <a:pt x="2699" y="6078"/>
                    </a:cubicBezTo>
                    <a:lnTo>
                      <a:pt x="2809" y="6326"/>
                    </a:lnTo>
                    <a:cubicBezTo>
                      <a:pt x="2843" y="6412"/>
                      <a:pt x="2930" y="6475"/>
                      <a:pt x="3028" y="6481"/>
                    </a:cubicBezTo>
                    <a:cubicBezTo>
                      <a:pt x="3102" y="6487"/>
                      <a:pt x="3171" y="6487"/>
                      <a:pt x="3246" y="6487"/>
                    </a:cubicBezTo>
                    <a:cubicBezTo>
                      <a:pt x="3315" y="6487"/>
                      <a:pt x="3390" y="6487"/>
                      <a:pt x="3459" y="6481"/>
                    </a:cubicBezTo>
                    <a:cubicBezTo>
                      <a:pt x="3563" y="6475"/>
                      <a:pt x="3649" y="6418"/>
                      <a:pt x="3684" y="6326"/>
                    </a:cubicBezTo>
                    <a:lnTo>
                      <a:pt x="3793" y="6078"/>
                    </a:lnTo>
                    <a:cubicBezTo>
                      <a:pt x="3827" y="6009"/>
                      <a:pt x="3885" y="5951"/>
                      <a:pt x="3966" y="5928"/>
                    </a:cubicBezTo>
                    <a:lnTo>
                      <a:pt x="3966" y="5928"/>
                    </a:lnTo>
                    <a:cubicBezTo>
                      <a:pt x="4046" y="5905"/>
                      <a:pt x="4121" y="5923"/>
                      <a:pt x="4190" y="5969"/>
                    </a:cubicBezTo>
                    <a:lnTo>
                      <a:pt x="4403" y="6130"/>
                    </a:lnTo>
                    <a:cubicBezTo>
                      <a:pt x="4483" y="6187"/>
                      <a:pt x="4593" y="6199"/>
                      <a:pt x="4679" y="6153"/>
                    </a:cubicBezTo>
                    <a:cubicBezTo>
                      <a:pt x="4806" y="6084"/>
                      <a:pt x="4927" y="6015"/>
                      <a:pt x="5042" y="5940"/>
                    </a:cubicBezTo>
                    <a:cubicBezTo>
                      <a:pt x="5122" y="5882"/>
                      <a:pt x="5174" y="5790"/>
                      <a:pt x="5157" y="5693"/>
                    </a:cubicBezTo>
                    <a:lnTo>
                      <a:pt x="5128" y="5422"/>
                    </a:lnTo>
                    <a:cubicBezTo>
                      <a:pt x="5122" y="5347"/>
                      <a:pt x="5151" y="5267"/>
                      <a:pt x="5209" y="5209"/>
                    </a:cubicBezTo>
                    <a:lnTo>
                      <a:pt x="5209" y="5209"/>
                    </a:lnTo>
                    <a:cubicBezTo>
                      <a:pt x="5266" y="5152"/>
                      <a:pt x="5347" y="5123"/>
                      <a:pt x="5427" y="5129"/>
                    </a:cubicBezTo>
                    <a:lnTo>
                      <a:pt x="5692" y="5157"/>
                    </a:lnTo>
                    <a:cubicBezTo>
                      <a:pt x="5796" y="5175"/>
                      <a:pt x="5888" y="5123"/>
                      <a:pt x="5945" y="5042"/>
                    </a:cubicBezTo>
                    <a:cubicBezTo>
                      <a:pt x="6026" y="4927"/>
                      <a:pt x="6095" y="4806"/>
                      <a:pt x="6152" y="4674"/>
                    </a:cubicBezTo>
                    <a:cubicBezTo>
                      <a:pt x="6198" y="4588"/>
                      <a:pt x="6187" y="4484"/>
                      <a:pt x="6129" y="4403"/>
                    </a:cubicBezTo>
                    <a:lnTo>
                      <a:pt x="5974" y="4185"/>
                    </a:lnTo>
                    <a:cubicBezTo>
                      <a:pt x="5922" y="4121"/>
                      <a:pt x="5911" y="4041"/>
                      <a:pt x="5928" y="3966"/>
                    </a:cubicBezTo>
                    <a:lnTo>
                      <a:pt x="5928" y="3966"/>
                    </a:lnTo>
                    <a:cubicBezTo>
                      <a:pt x="5951" y="3886"/>
                      <a:pt x="6003" y="3822"/>
                      <a:pt x="6083" y="3793"/>
                    </a:cubicBezTo>
                    <a:lnTo>
                      <a:pt x="6325" y="3684"/>
                    </a:lnTo>
                    <a:cubicBezTo>
                      <a:pt x="6411" y="3650"/>
                      <a:pt x="6475" y="3563"/>
                      <a:pt x="6486" y="3460"/>
                    </a:cubicBezTo>
                    <a:cubicBezTo>
                      <a:pt x="6492" y="3391"/>
                      <a:pt x="6492" y="3316"/>
                      <a:pt x="6492" y="3247"/>
                    </a:cubicBezTo>
                    <a:cubicBezTo>
                      <a:pt x="6492" y="3172"/>
                      <a:pt x="6486" y="3103"/>
                      <a:pt x="6486" y="3028"/>
                    </a:cubicBezTo>
                    <a:close/>
                    <a:moveTo>
                      <a:pt x="3246" y="4369"/>
                    </a:moveTo>
                    <a:cubicBezTo>
                      <a:pt x="2630" y="4369"/>
                      <a:pt x="2124" y="3862"/>
                      <a:pt x="2124" y="3247"/>
                    </a:cubicBezTo>
                    <a:cubicBezTo>
                      <a:pt x="2124" y="2625"/>
                      <a:pt x="2630" y="2125"/>
                      <a:pt x="3246" y="2125"/>
                    </a:cubicBezTo>
                    <a:cubicBezTo>
                      <a:pt x="3868" y="2125"/>
                      <a:pt x="4368" y="2625"/>
                      <a:pt x="4368" y="3247"/>
                    </a:cubicBezTo>
                    <a:cubicBezTo>
                      <a:pt x="4368" y="3862"/>
                      <a:pt x="3868" y="4369"/>
                      <a:pt x="3246" y="4369"/>
                    </a:cubicBezTo>
                    <a:close/>
                  </a:path>
                </a:pathLst>
              </a:custGeom>
              <a:solidFill>
                <a:schemeClr val="accent4"/>
              </a:solidFill>
              <a:ln w="28575" cap="flat" cmpd="sng">
                <a:solidFill>
                  <a:schemeClr val="accent4"/>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7" name="Google Shape;697;p51"/>
            <p:cNvGrpSpPr/>
            <p:nvPr/>
          </p:nvGrpSpPr>
          <p:grpSpPr>
            <a:xfrm>
              <a:off x="7287500" y="1402030"/>
              <a:ext cx="791159" cy="608287"/>
              <a:chOff x="7349773" y="264075"/>
              <a:chExt cx="961077" cy="738930"/>
            </a:xfrm>
          </p:grpSpPr>
          <p:sp>
            <p:nvSpPr>
              <p:cNvPr id="698" name="Google Shape;698;p51"/>
              <p:cNvSpPr/>
              <p:nvPr/>
            </p:nvSpPr>
            <p:spPr>
              <a:xfrm>
                <a:off x="7349773" y="516552"/>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51"/>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51"/>
              <p:cNvSpPr/>
              <p:nvPr/>
            </p:nvSpPr>
            <p:spPr>
              <a:xfrm>
                <a:off x="8159525" y="264075"/>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cxnSp>
        <p:nvCxnSpPr>
          <p:cNvPr id="701" name="Google Shape;701;p51"/>
          <p:cNvCxnSpPr>
            <a:stCxn id="702" idx="3"/>
          </p:cNvCxnSpPr>
          <p:nvPr/>
        </p:nvCxnSpPr>
        <p:spPr>
          <a:xfrm rot="-5400000">
            <a:off x="4889600" y="2874333"/>
            <a:ext cx="3248400" cy="3212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703" name="Google Shape;703;p51"/>
          <p:cNvCxnSpPr/>
          <p:nvPr/>
        </p:nvCxnSpPr>
        <p:spPr>
          <a:xfrm rot="10800000" flipH="1">
            <a:off x="-438700" y="5450367"/>
            <a:ext cx="4129200" cy="1217600"/>
          </a:xfrm>
          <a:prstGeom prst="bentConnector3">
            <a:avLst>
              <a:gd name="adj1" fmla="val 50000"/>
            </a:avLst>
          </a:prstGeom>
          <a:noFill/>
          <a:ln w="19050" cap="flat" cmpd="sng">
            <a:solidFill>
              <a:schemeClr val="lt2"/>
            </a:solidFill>
            <a:prstDash val="solid"/>
            <a:round/>
            <a:headEnd type="none" w="med" len="med"/>
            <a:tailEnd type="oval"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2"/>
          <p:cNvSpPr txBox="1">
            <a:spLocks noGrp="1"/>
          </p:cNvSpPr>
          <p:nvPr>
            <p:ph type="subTitle" idx="2"/>
          </p:nvPr>
        </p:nvSpPr>
        <p:spPr>
          <a:xfrm>
            <a:off x="4782396" y="2036167"/>
            <a:ext cx="2648000" cy="865600"/>
          </a:xfrm>
          <a:prstGeom prst="rect">
            <a:avLst/>
          </a:prstGeom>
        </p:spPr>
        <p:txBody>
          <a:bodyPr spcFirstLastPara="1" wrap="square" lIns="121900" tIns="121900" rIns="121900" bIns="121900" anchor="t" anchorCtr="0">
            <a:noAutofit/>
          </a:bodyPr>
          <a:lstStyle/>
          <a:p>
            <a:pPr marL="0" indent="0"/>
            <a:r>
              <a:rPr lang="en"/>
              <a:t>Load in documents / details to create.</a:t>
            </a:r>
            <a:endParaRPr/>
          </a:p>
        </p:txBody>
      </p:sp>
      <p:sp>
        <p:nvSpPr>
          <p:cNvPr id="709" name="Google Shape;709;p52"/>
          <p:cNvSpPr txBox="1">
            <a:spLocks noGrp="1"/>
          </p:cNvSpPr>
          <p:nvPr>
            <p:ph type="subTitle" idx="5"/>
          </p:nvPr>
        </p:nvSpPr>
        <p:spPr>
          <a:xfrm>
            <a:off x="8254467" y="2036167"/>
            <a:ext cx="3175600" cy="865600"/>
          </a:xfrm>
          <a:prstGeom prst="rect">
            <a:avLst/>
          </a:prstGeom>
        </p:spPr>
        <p:txBody>
          <a:bodyPr spcFirstLastPara="1" wrap="square" lIns="121900" tIns="121900" rIns="121900" bIns="121900" anchor="t" anchorCtr="0">
            <a:noAutofit/>
          </a:bodyPr>
          <a:lstStyle/>
          <a:p>
            <a:pPr marL="0" indent="0"/>
            <a:r>
              <a:rPr lang="en"/>
              <a:t>List what you need covered and how long you have.</a:t>
            </a:r>
            <a:endParaRPr/>
          </a:p>
        </p:txBody>
      </p:sp>
      <p:sp>
        <p:nvSpPr>
          <p:cNvPr id="710" name="Google Shape;710;p52"/>
          <p:cNvSpPr txBox="1">
            <a:spLocks noGrp="1"/>
          </p:cNvSpPr>
          <p:nvPr>
            <p:ph type="subTitle" idx="1"/>
          </p:nvPr>
        </p:nvSpPr>
        <p:spPr>
          <a:xfrm>
            <a:off x="1310333" y="2036167"/>
            <a:ext cx="2648000" cy="865600"/>
          </a:xfrm>
          <a:prstGeom prst="rect">
            <a:avLst/>
          </a:prstGeom>
        </p:spPr>
        <p:txBody>
          <a:bodyPr spcFirstLastPara="1" wrap="square" lIns="121900" tIns="121900" rIns="121900" bIns="121900" anchor="t" anchorCtr="0">
            <a:noAutofit/>
          </a:bodyPr>
          <a:lstStyle/>
          <a:p>
            <a:pPr marL="0" indent="0"/>
            <a:r>
              <a:rPr lang="en"/>
              <a:t>Help write a talk on a specific topic.</a:t>
            </a:r>
            <a:endParaRPr/>
          </a:p>
        </p:txBody>
      </p:sp>
      <p:sp>
        <p:nvSpPr>
          <p:cNvPr id="711" name="Google Shape;711;p52"/>
          <p:cNvSpPr txBox="1">
            <a:spLocks noGrp="1"/>
          </p:cNvSpPr>
          <p:nvPr>
            <p:ph type="subTitle" idx="3"/>
          </p:nvPr>
        </p:nvSpPr>
        <p:spPr>
          <a:xfrm>
            <a:off x="1310333" y="4455367"/>
            <a:ext cx="2648000" cy="865600"/>
          </a:xfrm>
          <a:prstGeom prst="rect">
            <a:avLst/>
          </a:prstGeom>
        </p:spPr>
        <p:txBody>
          <a:bodyPr spcFirstLastPara="1" wrap="square" lIns="121900" tIns="121900" rIns="121900" bIns="121900" anchor="t" anchorCtr="0">
            <a:noAutofit/>
          </a:bodyPr>
          <a:lstStyle/>
          <a:p>
            <a:pPr marL="0" indent="0"/>
            <a:r>
              <a:rPr lang="en"/>
              <a:t>Load documents and create a reference guide.</a:t>
            </a:r>
            <a:endParaRPr/>
          </a:p>
        </p:txBody>
      </p:sp>
      <p:sp>
        <p:nvSpPr>
          <p:cNvPr id="712" name="Google Shape;712;p52"/>
          <p:cNvSpPr txBox="1">
            <a:spLocks noGrp="1"/>
          </p:cNvSpPr>
          <p:nvPr>
            <p:ph type="subTitle" idx="4"/>
          </p:nvPr>
        </p:nvSpPr>
        <p:spPr>
          <a:xfrm>
            <a:off x="4782400" y="4455367"/>
            <a:ext cx="2648000" cy="865600"/>
          </a:xfrm>
          <a:prstGeom prst="rect">
            <a:avLst/>
          </a:prstGeom>
        </p:spPr>
        <p:txBody>
          <a:bodyPr spcFirstLastPara="1" wrap="square" lIns="121900" tIns="121900" rIns="121900" bIns="121900" anchor="t" anchorCtr="0">
            <a:noAutofit/>
          </a:bodyPr>
          <a:lstStyle/>
          <a:p>
            <a:pPr marL="0" indent="0"/>
            <a:r>
              <a:rPr lang="en"/>
              <a:t>Special events and fundraiser visuals.</a:t>
            </a:r>
            <a:endParaRPr/>
          </a:p>
        </p:txBody>
      </p:sp>
      <p:sp>
        <p:nvSpPr>
          <p:cNvPr id="713" name="Google Shape;713;p52"/>
          <p:cNvSpPr txBox="1">
            <a:spLocks noGrp="1"/>
          </p:cNvSpPr>
          <p:nvPr>
            <p:ph type="subTitle" idx="6"/>
          </p:nvPr>
        </p:nvSpPr>
        <p:spPr>
          <a:xfrm>
            <a:off x="8254467" y="4455367"/>
            <a:ext cx="2648000" cy="865600"/>
          </a:xfrm>
          <a:prstGeom prst="rect">
            <a:avLst/>
          </a:prstGeom>
        </p:spPr>
        <p:txBody>
          <a:bodyPr spcFirstLastPara="1" wrap="square" lIns="121900" tIns="121900" rIns="121900" bIns="121900" anchor="t" anchorCtr="0">
            <a:noAutofit/>
          </a:bodyPr>
          <a:lstStyle/>
          <a:p>
            <a:pPr marL="0" indent="0"/>
            <a:r>
              <a:rPr lang="en"/>
              <a:t>Trestleboard creation, targeted mailings, etc.</a:t>
            </a:r>
            <a:endParaRPr/>
          </a:p>
        </p:txBody>
      </p:sp>
      <p:sp>
        <p:nvSpPr>
          <p:cNvPr id="714" name="Google Shape;714;p52"/>
          <p:cNvSpPr txBox="1">
            <a:spLocks noGrp="1"/>
          </p:cNvSpPr>
          <p:nvPr>
            <p:ph type="subTitle" idx="7"/>
          </p:nvPr>
        </p:nvSpPr>
        <p:spPr>
          <a:xfrm>
            <a:off x="1310333" y="1757863"/>
            <a:ext cx="2648000" cy="478800"/>
          </a:xfrm>
          <a:prstGeom prst="rect">
            <a:avLst/>
          </a:prstGeom>
        </p:spPr>
        <p:txBody>
          <a:bodyPr spcFirstLastPara="1" wrap="square" lIns="121900" tIns="121900" rIns="121900" bIns="121900" anchor="b" anchorCtr="0">
            <a:noAutofit/>
          </a:bodyPr>
          <a:lstStyle/>
          <a:p>
            <a:pPr marL="0" indent="0"/>
            <a:r>
              <a:rPr lang="en"/>
              <a:t>Education</a:t>
            </a:r>
            <a:endParaRPr/>
          </a:p>
        </p:txBody>
      </p:sp>
      <p:sp>
        <p:nvSpPr>
          <p:cNvPr id="715" name="Google Shape;715;p52"/>
          <p:cNvSpPr txBox="1">
            <a:spLocks noGrp="1"/>
          </p:cNvSpPr>
          <p:nvPr>
            <p:ph type="subTitle" idx="8"/>
          </p:nvPr>
        </p:nvSpPr>
        <p:spPr>
          <a:xfrm>
            <a:off x="4782396" y="1757863"/>
            <a:ext cx="2648000" cy="478800"/>
          </a:xfrm>
          <a:prstGeom prst="rect">
            <a:avLst/>
          </a:prstGeom>
        </p:spPr>
        <p:txBody>
          <a:bodyPr spcFirstLastPara="1" wrap="square" lIns="121900" tIns="121900" rIns="121900" bIns="121900" anchor="b" anchorCtr="0">
            <a:noAutofit/>
          </a:bodyPr>
          <a:lstStyle/>
          <a:p>
            <a:pPr marL="0" indent="0"/>
            <a:r>
              <a:rPr lang="en"/>
              <a:t>Budget</a:t>
            </a:r>
            <a:endParaRPr/>
          </a:p>
        </p:txBody>
      </p:sp>
      <p:sp>
        <p:nvSpPr>
          <p:cNvPr id="716" name="Google Shape;716;p52"/>
          <p:cNvSpPr txBox="1">
            <a:spLocks noGrp="1"/>
          </p:cNvSpPr>
          <p:nvPr>
            <p:ph type="subTitle" idx="9"/>
          </p:nvPr>
        </p:nvSpPr>
        <p:spPr>
          <a:xfrm>
            <a:off x="1310333" y="4177096"/>
            <a:ext cx="2648000" cy="478800"/>
          </a:xfrm>
          <a:prstGeom prst="rect">
            <a:avLst/>
          </a:prstGeom>
        </p:spPr>
        <p:txBody>
          <a:bodyPr spcFirstLastPara="1" wrap="square" lIns="121900" tIns="121900" rIns="121900" bIns="121900" anchor="b" anchorCtr="0">
            <a:noAutofit/>
          </a:bodyPr>
          <a:lstStyle/>
          <a:p>
            <a:pPr marL="0" indent="0"/>
            <a:r>
              <a:rPr lang="en"/>
              <a:t>Assistant</a:t>
            </a:r>
            <a:endParaRPr/>
          </a:p>
        </p:txBody>
      </p:sp>
      <p:sp>
        <p:nvSpPr>
          <p:cNvPr id="717" name="Google Shape;717;p52"/>
          <p:cNvSpPr txBox="1">
            <a:spLocks noGrp="1"/>
          </p:cNvSpPr>
          <p:nvPr>
            <p:ph type="subTitle" idx="13"/>
          </p:nvPr>
        </p:nvSpPr>
        <p:spPr>
          <a:xfrm>
            <a:off x="4782400" y="4177100"/>
            <a:ext cx="2998400" cy="478800"/>
          </a:xfrm>
          <a:prstGeom prst="rect">
            <a:avLst/>
          </a:prstGeom>
        </p:spPr>
        <p:txBody>
          <a:bodyPr spcFirstLastPara="1" wrap="square" lIns="121900" tIns="121900" rIns="121900" bIns="121900" anchor="b" anchorCtr="0">
            <a:noAutofit/>
          </a:bodyPr>
          <a:lstStyle/>
          <a:p>
            <a:pPr marL="0" indent="0"/>
            <a:r>
              <a:rPr lang="en"/>
              <a:t>Fliers &amp; Images</a:t>
            </a:r>
            <a:endParaRPr/>
          </a:p>
        </p:txBody>
      </p:sp>
      <p:sp>
        <p:nvSpPr>
          <p:cNvPr id="718" name="Google Shape;718;p52"/>
          <p:cNvSpPr txBox="1">
            <a:spLocks noGrp="1"/>
          </p:cNvSpPr>
          <p:nvPr>
            <p:ph type="subTitle" idx="14"/>
          </p:nvPr>
        </p:nvSpPr>
        <p:spPr>
          <a:xfrm>
            <a:off x="8254467" y="1757863"/>
            <a:ext cx="2648000" cy="478800"/>
          </a:xfrm>
          <a:prstGeom prst="rect">
            <a:avLst/>
          </a:prstGeom>
        </p:spPr>
        <p:txBody>
          <a:bodyPr spcFirstLastPara="1" wrap="square" lIns="121900" tIns="121900" rIns="121900" bIns="121900" anchor="b" anchorCtr="0">
            <a:noAutofit/>
          </a:bodyPr>
          <a:lstStyle/>
          <a:p>
            <a:pPr marL="0" indent="0"/>
            <a:r>
              <a:rPr lang="en"/>
              <a:t>Agendas</a:t>
            </a:r>
            <a:endParaRPr/>
          </a:p>
        </p:txBody>
      </p:sp>
      <p:sp>
        <p:nvSpPr>
          <p:cNvPr id="719" name="Google Shape;719;p52"/>
          <p:cNvSpPr txBox="1">
            <a:spLocks noGrp="1"/>
          </p:cNvSpPr>
          <p:nvPr>
            <p:ph type="subTitle" idx="15"/>
          </p:nvPr>
        </p:nvSpPr>
        <p:spPr>
          <a:xfrm>
            <a:off x="8254467" y="4177096"/>
            <a:ext cx="2648000" cy="478800"/>
          </a:xfrm>
          <a:prstGeom prst="rect">
            <a:avLst/>
          </a:prstGeom>
        </p:spPr>
        <p:txBody>
          <a:bodyPr spcFirstLastPara="1" wrap="square" lIns="121900" tIns="121900" rIns="121900" bIns="121900" anchor="b" anchorCtr="0">
            <a:noAutofit/>
          </a:bodyPr>
          <a:lstStyle/>
          <a:p>
            <a:pPr marL="0" indent="0"/>
            <a:r>
              <a:rPr lang="en"/>
              <a:t>Messaging</a:t>
            </a:r>
            <a:endParaRPr/>
          </a:p>
        </p:txBody>
      </p:sp>
      <p:sp>
        <p:nvSpPr>
          <p:cNvPr id="720" name="Google Shape;720;p52"/>
          <p:cNvSpPr/>
          <p:nvPr/>
        </p:nvSpPr>
        <p:spPr>
          <a:xfrm>
            <a:off x="1411933" y="785917"/>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21" name="Google Shape;721;p52"/>
          <p:cNvSpPr/>
          <p:nvPr/>
        </p:nvSpPr>
        <p:spPr>
          <a:xfrm>
            <a:off x="1411933" y="3161151"/>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22" name="Google Shape;722;p52"/>
          <p:cNvSpPr/>
          <p:nvPr/>
        </p:nvSpPr>
        <p:spPr>
          <a:xfrm>
            <a:off x="4884000" y="785917"/>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23" name="Google Shape;723;p52"/>
          <p:cNvSpPr/>
          <p:nvPr/>
        </p:nvSpPr>
        <p:spPr>
          <a:xfrm>
            <a:off x="4884000" y="3161151"/>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24" name="Google Shape;724;p52"/>
          <p:cNvSpPr/>
          <p:nvPr/>
        </p:nvSpPr>
        <p:spPr>
          <a:xfrm>
            <a:off x="8356067" y="785917"/>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25" name="Google Shape;725;p52"/>
          <p:cNvSpPr/>
          <p:nvPr/>
        </p:nvSpPr>
        <p:spPr>
          <a:xfrm>
            <a:off x="8356067" y="3161151"/>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grpSp>
        <p:nvGrpSpPr>
          <p:cNvPr id="726" name="Google Shape;726;p52"/>
          <p:cNvGrpSpPr/>
          <p:nvPr/>
        </p:nvGrpSpPr>
        <p:grpSpPr>
          <a:xfrm>
            <a:off x="4963969" y="865914"/>
            <a:ext cx="570060" cy="570029"/>
            <a:chOff x="3077329" y="1480816"/>
            <a:chExt cx="500463" cy="500435"/>
          </a:xfrm>
        </p:grpSpPr>
        <p:sp>
          <p:nvSpPr>
            <p:cNvPr id="727" name="Google Shape;727;p52"/>
            <p:cNvSpPr/>
            <p:nvPr/>
          </p:nvSpPr>
          <p:spPr>
            <a:xfrm>
              <a:off x="3107487" y="1480816"/>
              <a:ext cx="439955" cy="352974"/>
            </a:xfrm>
            <a:custGeom>
              <a:avLst/>
              <a:gdLst/>
              <a:ahLst/>
              <a:cxnLst/>
              <a:rect l="l" t="t" r="r" b="b"/>
              <a:pathLst>
                <a:path w="16120" h="12933" extrusionOk="0">
                  <a:moveTo>
                    <a:pt x="0" y="0"/>
                  </a:moveTo>
                  <a:lnTo>
                    <a:pt x="0" y="3225"/>
                  </a:lnTo>
                  <a:lnTo>
                    <a:pt x="1077" y="3225"/>
                  </a:lnTo>
                  <a:lnTo>
                    <a:pt x="1077" y="6447"/>
                  </a:lnTo>
                  <a:lnTo>
                    <a:pt x="4302" y="6447"/>
                  </a:lnTo>
                  <a:lnTo>
                    <a:pt x="4302" y="9136"/>
                  </a:lnTo>
                  <a:cubicBezTo>
                    <a:pt x="4302" y="11211"/>
                    <a:pt x="5989" y="12933"/>
                    <a:pt x="8060" y="12933"/>
                  </a:cubicBezTo>
                  <a:cubicBezTo>
                    <a:pt x="10138" y="12933"/>
                    <a:pt x="11818" y="11211"/>
                    <a:pt x="11818" y="9136"/>
                  </a:cubicBezTo>
                  <a:lnTo>
                    <a:pt x="11818" y="6447"/>
                  </a:lnTo>
                  <a:lnTo>
                    <a:pt x="15043" y="6447"/>
                  </a:lnTo>
                  <a:lnTo>
                    <a:pt x="15043" y="3225"/>
                  </a:lnTo>
                  <a:lnTo>
                    <a:pt x="16120" y="3225"/>
                  </a:lnTo>
                  <a:lnTo>
                    <a:pt x="16120" y="0"/>
                  </a:lnTo>
                  <a:lnTo>
                    <a:pt x="12894" y="0"/>
                  </a:lnTo>
                  <a:lnTo>
                    <a:pt x="12894" y="3225"/>
                  </a:lnTo>
                  <a:lnTo>
                    <a:pt x="13971" y="3225"/>
                  </a:lnTo>
                  <a:lnTo>
                    <a:pt x="13971" y="5371"/>
                  </a:lnTo>
                  <a:lnTo>
                    <a:pt x="11822" y="5371"/>
                  </a:lnTo>
                  <a:lnTo>
                    <a:pt x="11822" y="2149"/>
                  </a:lnTo>
                  <a:lnTo>
                    <a:pt x="10745" y="2149"/>
                  </a:lnTo>
                  <a:lnTo>
                    <a:pt x="10745" y="9129"/>
                  </a:lnTo>
                  <a:cubicBezTo>
                    <a:pt x="10745" y="10611"/>
                    <a:pt x="9542" y="11853"/>
                    <a:pt x="8060" y="11853"/>
                  </a:cubicBezTo>
                  <a:cubicBezTo>
                    <a:pt x="6578" y="11853"/>
                    <a:pt x="5375" y="10611"/>
                    <a:pt x="5375" y="9129"/>
                  </a:cubicBezTo>
                  <a:lnTo>
                    <a:pt x="5375" y="2149"/>
                  </a:lnTo>
                  <a:lnTo>
                    <a:pt x="4298" y="2149"/>
                  </a:lnTo>
                  <a:lnTo>
                    <a:pt x="4298" y="5371"/>
                  </a:lnTo>
                  <a:lnTo>
                    <a:pt x="2149" y="5371"/>
                  </a:lnTo>
                  <a:lnTo>
                    <a:pt x="2149" y="3225"/>
                  </a:lnTo>
                  <a:lnTo>
                    <a:pt x="3226" y="3225"/>
                  </a:lnTo>
                  <a:lnTo>
                    <a:pt x="322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52"/>
            <p:cNvSpPr/>
            <p:nvPr/>
          </p:nvSpPr>
          <p:spPr>
            <a:xfrm>
              <a:off x="3224790" y="1480816"/>
              <a:ext cx="29394" cy="29394"/>
            </a:xfrm>
            <a:custGeom>
              <a:avLst/>
              <a:gdLst/>
              <a:ahLst/>
              <a:cxnLst/>
              <a:rect l="l" t="t" r="r" b="b"/>
              <a:pathLst>
                <a:path w="1077" h="1077" extrusionOk="0">
                  <a:moveTo>
                    <a:pt x="0" y="0"/>
                  </a:moveTo>
                  <a:lnTo>
                    <a:pt x="0"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52"/>
            <p:cNvSpPr/>
            <p:nvPr/>
          </p:nvSpPr>
          <p:spPr>
            <a:xfrm>
              <a:off x="3400635" y="1480816"/>
              <a:ext cx="29421" cy="29394"/>
            </a:xfrm>
            <a:custGeom>
              <a:avLst/>
              <a:gdLst/>
              <a:ahLst/>
              <a:cxnLst/>
              <a:rect l="l" t="t" r="r" b="b"/>
              <a:pathLst>
                <a:path w="1078" h="1077" extrusionOk="0">
                  <a:moveTo>
                    <a:pt x="1" y="0"/>
                  </a:moveTo>
                  <a:lnTo>
                    <a:pt x="1"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52"/>
            <p:cNvSpPr/>
            <p:nvPr/>
          </p:nvSpPr>
          <p:spPr>
            <a:xfrm>
              <a:off x="3283441" y="1510183"/>
              <a:ext cx="87964" cy="264874"/>
            </a:xfrm>
            <a:custGeom>
              <a:avLst/>
              <a:gdLst/>
              <a:ahLst/>
              <a:cxnLst/>
              <a:rect l="l" t="t" r="r" b="b"/>
              <a:pathLst>
                <a:path w="3223" h="9705" extrusionOk="0">
                  <a:moveTo>
                    <a:pt x="0" y="0"/>
                  </a:moveTo>
                  <a:lnTo>
                    <a:pt x="0" y="3222"/>
                  </a:lnTo>
                  <a:lnTo>
                    <a:pt x="1077" y="3222"/>
                  </a:lnTo>
                  <a:lnTo>
                    <a:pt x="1077" y="6447"/>
                  </a:lnTo>
                  <a:lnTo>
                    <a:pt x="0" y="6447"/>
                  </a:lnTo>
                  <a:lnTo>
                    <a:pt x="0" y="8060"/>
                  </a:lnTo>
                  <a:cubicBezTo>
                    <a:pt x="0" y="8946"/>
                    <a:pt x="724" y="9704"/>
                    <a:pt x="1613" y="9704"/>
                  </a:cubicBezTo>
                  <a:cubicBezTo>
                    <a:pt x="2502" y="9704"/>
                    <a:pt x="3222" y="8946"/>
                    <a:pt x="3222" y="8060"/>
                  </a:cubicBezTo>
                  <a:lnTo>
                    <a:pt x="3222" y="6447"/>
                  </a:lnTo>
                  <a:lnTo>
                    <a:pt x="2146" y="6447"/>
                  </a:lnTo>
                  <a:lnTo>
                    <a:pt x="2146" y="3226"/>
                  </a:lnTo>
                  <a:lnTo>
                    <a:pt x="3222" y="3226"/>
                  </a:lnTo>
                  <a:lnTo>
                    <a:pt x="322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52"/>
            <p:cNvSpPr/>
            <p:nvPr/>
          </p:nvSpPr>
          <p:spPr>
            <a:xfrm>
              <a:off x="3077329" y="1686028"/>
              <a:ext cx="500463" cy="295223"/>
            </a:xfrm>
            <a:custGeom>
              <a:avLst/>
              <a:gdLst/>
              <a:ahLst/>
              <a:cxnLst/>
              <a:rect l="l" t="t" r="r" b="b"/>
              <a:pathLst>
                <a:path w="18337" h="10817" extrusionOk="0">
                  <a:moveTo>
                    <a:pt x="1" y="1"/>
                  </a:moveTo>
                  <a:lnTo>
                    <a:pt x="1" y="3177"/>
                  </a:lnTo>
                  <a:lnTo>
                    <a:pt x="1875" y="3487"/>
                  </a:lnTo>
                  <a:cubicBezTo>
                    <a:pt x="2055" y="4196"/>
                    <a:pt x="2333" y="4874"/>
                    <a:pt x="2711" y="5506"/>
                  </a:cubicBezTo>
                  <a:lnTo>
                    <a:pt x="1628" y="7026"/>
                  </a:lnTo>
                  <a:lnTo>
                    <a:pt x="3787" y="9190"/>
                  </a:lnTo>
                  <a:lnTo>
                    <a:pt x="5308" y="8103"/>
                  </a:lnTo>
                  <a:cubicBezTo>
                    <a:pt x="5940" y="8484"/>
                    <a:pt x="6614" y="8759"/>
                    <a:pt x="7330" y="8943"/>
                  </a:cubicBezTo>
                  <a:lnTo>
                    <a:pt x="7641" y="10816"/>
                  </a:lnTo>
                  <a:lnTo>
                    <a:pt x="10696" y="10816"/>
                  </a:lnTo>
                  <a:lnTo>
                    <a:pt x="11003" y="8943"/>
                  </a:lnTo>
                  <a:cubicBezTo>
                    <a:pt x="11716" y="8759"/>
                    <a:pt x="12394" y="8484"/>
                    <a:pt x="13025" y="8103"/>
                  </a:cubicBezTo>
                  <a:lnTo>
                    <a:pt x="14546" y="9190"/>
                  </a:lnTo>
                  <a:lnTo>
                    <a:pt x="16709" y="7026"/>
                  </a:lnTo>
                  <a:lnTo>
                    <a:pt x="15623" y="5506"/>
                  </a:lnTo>
                  <a:cubicBezTo>
                    <a:pt x="16004" y="4874"/>
                    <a:pt x="16279" y="4200"/>
                    <a:pt x="16462" y="3487"/>
                  </a:cubicBezTo>
                  <a:lnTo>
                    <a:pt x="18336" y="3177"/>
                  </a:lnTo>
                  <a:lnTo>
                    <a:pt x="18336" y="1"/>
                  </a:lnTo>
                  <a:lnTo>
                    <a:pt x="14003" y="1"/>
                  </a:lnTo>
                  <a:lnTo>
                    <a:pt x="14003" y="1610"/>
                  </a:lnTo>
                  <a:lnTo>
                    <a:pt x="13996" y="1610"/>
                  </a:lnTo>
                  <a:cubicBezTo>
                    <a:pt x="13996" y="4281"/>
                    <a:pt x="11829" y="6479"/>
                    <a:pt x="9161" y="6479"/>
                  </a:cubicBezTo>
                  <a:cubicBezTo>
                    <a:pt x="6494" y="6479"/>
                    <a:pt x="4331" y="4285"/>
                    <a:pt x="4331" y="1610"/>
                  </a:cubicBezTo>
                  <a:lnTo>
                    <a:pt x="433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32" name="Google Shape;732;p52"/>
          <p:cNvGrpSpPr/>
          <p:nvPr/>
        </p:nvGrpSpPr>
        <p:grpSpPr>
          <a:xfrm>
            <a:off x="1491977" y="3288969"/>
            <a:ext cx="569936" cy="500920"/>
            <a:chOff x="7005538" y="1511138"/>
            <a:chExt cx="500353" cy="439764"/>
          </a:xfrm>
        </p:grpSpPr>
        <p:sp>
          <p:nvSpPr>
            <p:cNvPr id="733" name="Google Shape;733;p52"/>
            <p:cNvSpPr/>
            <p:nvPr/>
          </p:nvSpPr>
          <p:spPr>
            <a:xfrm>
              <a:off x="7005538" y="1511138"/>
              <a:ext cx="500353" cy="439764"/>
            </a:xfrm>
            <a:custGeom>
              <a:avLst/>
              <a:gdLst/>
              <a:ahLst/>
              <a:cxnLst/>
              <a:rect l="l" t="t" r="r" b="b"/>
              <a:pathLst>
                <a:path w="18333" h="16113" extrusionOk="0">
                  <a:moveTo>
                    <a:pt x="11318" y="3226"/>
                  </a:moveTo>
                  <a:cubicBezTo>
                    <a:pt x="13978" y="3226"/>
                    <a:pt x="16152" y="5392"/>
                    <a:pt x="16152" y="8060"/>
                  </a:cubicBezTo>
                  <a:cubicBezTo>
                    <a:pt x="16152" y="10724"/>
                    <a:pt x="13982" y="12895"/>
                    <a:pt x="11318" y="12895"/>
                  </a:cubicBezTo>
                  <a:cubicBezTo>
                    <a:pt x="8653" y="12895"/>
                    <a:pt x="6480" y="10724"/>
                    <a:pt x="6480" y="8060"/>
                  </a:cubicBezTo>
                  <a:cubicBezTo>
                    <a:pt x="6480" y="5392"/>
                    <a:pt x="8653" y="3226"/>
                    <a:pt x="11318" y="3226"/>
                  </a:cubicBezTo>
                  <a:close/>
                  <a:moveTo>
                    <a:pt x="1" y="1"/>
                  </a:moveTo>
                  <a:lnTo>
                    <a:pt x="1" y="3226"/>
                  </a:lnTo>
                  <a:lnTo>
                    <a:pt x="1077" y="3226"/>
                  </a:lnTo>
                  <a:lnTo>
                    <a:pt x="1077" y="5371"/>
                  </a:lnTo>
                  <a:lnTo>
                    <a:pt x="4302" y="5371"/>
                  </a:lnTo>
                  <a:lnTo>
                    <a:pt x="4302" y="7520"/>
                  </a:lnTo>
                  <a:lnTo>
                    <a:pt x="3226" y="7520"/>
                  </a:lnTo>
                  <a:lnTo>
                    <a:pt x="3226" y="6444"/>
                  </a:lnTo>
                  <a:lnTo>
                    <a:pt x="1" y="6444"/>
                  </a:lnTo>
                  <a:lnTo>
                    <a:pt x="1" y="9669"/>
                  </a:lnTo>
                  <a:lnTo>
                    <a:pt x="3226" y="9669"/>
                  </a:lnTo>
                  <a:lnTo>
                    <a:pt x="3226" y="8593"/>
                  </a:lnTo>
                  <a:lnTo>
                    <a:pt x="4302" y="8593"/>
                  </a:lnTo>
                  <a:lnTo>
                    <a:pt x="4302" y="10742"/>
                  </a:lnTo>
                  <a:lnTo>
                    <a:pt x="1077" y="10742"/>
                  </a:lnTo>
                  <a:lnTo>
                    <a:pt x="1077" y="12887"/>
                  </a:lnTo>
                  <a:lnTo>
                    <a:pt x="1" y="12887"/>
                  </a:lnTo>
                  <a:lnTo>
                    <a:pt x="1" y="16113"/>
                  </a:lnTo>
                  <a:lnTo>
                    <a:pt x="3226" y="16113"/>
                  </a:lnTo>
                  <a:lnTo>
                    <a:pt x="3226" y="12887"/>
                  </a:lnTo>
                  <a:lnTo>
                    <a:pt x="2150" y="12887"/>
                  </a:lnTo>
                  <a:lnTo>
                    <a:pt x="2150" y="11811"/>
                  </a:lnTo>
                  <a:lnTo>
                    <a:pt x="4299" y="11811"/>
                  </a:lnTo>
                  <a:lnTo>
                    <a:pt x="4299" y="15036"/>
                  </a:lnTo>
                  <a:lnTo>
                    <a:pt x="18333" y="15036"/>
                  </a:lnTo>
                  <a:lnTo>
                    <a:pt x="18333" y="1073"/>
                  </a:lnTo>
                  <a:lnTo>
                    <a:pt x="4299" y="1073"/>
                  </a:lnTo>
                  <a:lnTo>
                    <a:pt x="4299" y="4295"/>
                  </a:lnTo>
                  <a:lnTo>
                    <a:pt x="2150" y="4295"/>
                  </a:lnTo>
                  <a:lnTo>
                    <a:pt x="2150" y="3226"/>
                  </a:lnTo>
                  <a:lnTo>
                    <a:pt x="3226" y="3226"/>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52"/>
            <p:cNvSpPr/>
            <p:nvPr/>
          </p:nvSpPr>
          <p:spPr>
            <a:xfrm>
              <a:off x="7211842" y="1628550"/>
              <a:ext cx="205158" cy="205158"/>
            </a:xfrm>
            <a:custGeom>
              <a:avLst/>
              <a:gdLst/>
              <a:ahLst/>
              <a:cxnLst/>
              <a:rect l="l" t="t" r="r" b="b"/>
              <a:pathLst>
                <a:path w="7517" h="7517" extrusionOk="0">
                  <a:moveTo>
                    <a:pt x="4295" y="1069"/>
                  </a:moveTo>
                  <a:lnTo>
                    <a:pt x="4295" y="4295"/>
                  </a:lnTo>
                  <a:lnTo>
                    <a:pt x="3219" y="4295"/>
                  </a:lnTo>
                  <a:lnTo>
                    <a:pt x="3219" y="1069"/>
                  </a:lnTo>
                  <a:close/>
                  <a:moveTo>
                    <a:pt x="5773" y="1980"/>
                  </a:moveTo>
                  <a:cubicBezTo>
                    <a:pt x="6204" y="2470"/>
                    <a:pt x="6444" y="3098"/>
                    <a:pt x="6444" y="3751"/>
                  </a:cubicBezTo>
                  <a:cubicBezTo>
                    <a:pt x="6444" y="5233"/>
                    <a:pt x="5237" y="6437"/>
                    <a:pt x="3759" y="6437"/>
                  </a:cubicBezTo>
                  <a:cubicBezTo>
                    <a:pt x="2273" y="6437"/>
                    <a:pt x="1070" y="5233"/>
                    <a:pt x="1070" y="3751"/>
                  </a:cubicBezTo>
                  <a:cubicBezTo>
                    <a:pt x="1070" y="3098"/>
                    <a:pt x="1310" y="2470"/>
                    <a:pt x="1740" y="1980"/>
                  </a:cubicBezTo>
                  <a:lnTo>
                    <a:pt x="2548" y="2689"/>
                  </a:lnTo>
                  <a:cubicBezTo>
                    <a:pt x="2287" y="2985"/>
                    <a:pt x="2146" y="3359"/>
                    <a:pt x="2146" y="3751"/>
                  </a:cubicBezTo>
                  <a:cubicBezTo>
                    <a:pt x="2146" y="4640"/>
                    <a:pt x="2869" y="5364"/>
                    <a:pt x="3759" y="5364"/>
                  </a:cubicBezTo>
                  <a:cubicBezTo>
                    <a:pt x="4644" y="5364"/>
                    <a:pt x="5368" y="4640"/>
                    <a:pt x="5368" y="3751"/>
                  </a:cubicBezTo>
                  <a:cubicBezTo>
                    <a:pt x="5368" y="3359"/>
                    <a:pt x="5227" y="2982"/>
                    <a:pt x="4965" y="2689"/>
                  </a:cubicBezTo>
                  <a:lnTo>
                    <a:pt x="5773" y="1980"/>
                  </a:lnTo>
                  <a:close/>
                  <a:moveTo>
                    <a:pt x="3759" y="0"/>
                  </a:moveTo>
                  <a:cubicBezTo>
                    <a:pt x="1684" y="0"/>
                    <a:pt x="0" y="1683"/>
                    <a:pt x="0" y="3758"/>
                  </a:cubicBezTo>
                  <a:cubicBezTo>
                    <a:pt x="0" y="5830"/>
                    <a:pt x="1684" y="7516"/>
                    <a:pt x="3759" y="7516"/>
                  </a:cubicBezTo>
                  <a:cubicBezTo>
                    <a:pt x="5830" y="7516"/>
                    <a:pt x="7517" y="5830"/>
                    <a:pt x="7517" y="3758"/>
                  </a:cubicBezTo>
                  <a:cubicBezTo>
                    <a:pt x="7517" y="1683"/>
                    <a:pt x="5830" y="0"/>
                    <a:pt x="37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35" name="Google Shape;735;p52"/>
          <p:cNvGrpSpPr/>
          <p:nvPr/>
        </p:nvGrpSpPr>
        <p:grpSpPr>
          <a:xfrm>
            <a:off x="1491976" y="879170"/>
            <a:ext cx="569936" cy="570029"/>
            <a:chOff x="7791235" y="1480816"/>
            <a:chExt cx="500353" cy="500435"/>
          </a:xfrm>
        </p:grpSpPr>
        <p:sp>
          <p:nvSpPr>
            <p:cNvPr id="736" name="Google Shape;736;p52"/>
            <p:cNvSpPr/>
            <p:nvPr/>
          </p:nvSpPr>
          <p:spPr>
            <a:xfrm>
              <a:off x="8203515" y="1598010"/>
              <a:ext cx="88073" cy="89028"/>
            </a:xfrm>
            <a:custGeom>
              <a:avLst/>
              <a:gdLst/>
              <a:ahLst/>
              <a:cxnLst/>
              <a:rect l="l" t="t" r="r" b="b"/>
              <a:pathLst>
                <a:path w="3227" h="3262" extrusionOk="0">
                  <a:moveTo>
                    <a:pt x="1" y="1"/>
                  </a:moveTo>
                  <a:lnTo>
                    <a:pt x="1" y="1077"/>
                  </a:lnTo>
                  <a:lnTo>
                    <a:pt x="2150" y="1077"/>
                  </a:lnTo>
                  <a:lnTo>
                    <a:pt x="2150" y="3261"/>
                  </a:lnTo>
                  <a:lnTo>
                    <a:pt x="3226" y="3261"/>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52"/>
            <p:cNvSpPr/>
            <p:nvPr/>
          </p:nvSpPr>
          <p:spPr>
            <a:xfrm>
              <a:off x="8203515" y="1892223"/>
              <a:ext cx="88073" cy="89028"/>
            </a:xfrm>
            <a:custGeom>
              <a:avLst/>
              <a:gdLst/>
              <a:ahLst/>
              <a:cxnLst/>
              <a:rect l="l" t="t" r="r" b="b"/>
              <a:pathLst>
                <a:path w="3227" h="3262" extrusionOk="0">
                  <a:moveTo>
                    <a:pt x="2150" y="1"/>
                  </a:moveTo>
                  <a:lnTo>
                    <a:pt x="2150" y="2185"/>
                  </a:lnTo>
                  <a:lnTo>
                    <a:pt x="1" y="2185"/>
                  </a:lnTo>
                  <a:lnTo>
                    <a:pt x="1" y="3261"/>
                  </a:lnTo>
                  <a:lnTo>
                    <a:pt x="3226" y="3261"/>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52"/>
            <p:cNvSpPr/>
            <p:nvPr/>
          </p:nvSpPr>
          <p:spPr>
            <a:xfrm>
              <a:off x="7791235" y="1598010"/>
              <a:ext cx="88046" cy="89028"/>
            </a:xfrm>
            <a:custGeom>
              <a:avLst/>
              <a:gdLst/>
              <a:ahLst/>
              <a:cxnLst/>
              <a:rect l="l" t="t" r="r" b="b"/>
              <a:pathLst>
                <a:path w="3226" h="3262" extrusionOk="0">
                  <a:moveTo>
                    <a:pt x="0" y="1"/>
                  </a:moveTo>
                  <a:lnTo>
                    <a:pt x="0" y="3261"/>
                  </a:lnTo>
                  <a:lnTo>
                    <a:pt x="1077" y="3261"/>
                  </a:lnTo>
                  <a:lnTo>
                    <a:pt x="1077" y="1077"/>
                  </a:lnTo>
                  <a:lnTo>
                    <a:pt x="3226" y="1077"/>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52"/>
            <p:cNvSpPr/>
            <p:nvPr/>
          </p:nvSpPr>
          <p:spPr>
            <a:xfrm>
              <a:off x="7791235" y="1892223"/>
              <a:ext cx="88046" cy="89028"/>
            </a:xfrm>
            <a:custGeom>
              <a:avLst/>
              <a:gdLst/>
              <a:ahLst/>
              <a:cxnLst/>
              <a:rect l="l" t="t" r="r" b="b"/>
              <a:pathLst>
                <a:path w="3226" h="3262" extrusionOk="0">
                  <a:moveTo>
                    <a:pt x="0" y="1"/>
                  </a:moveTo>
                  <a:lnTo>
                    <a:pt x="0" y="3261"/>
                  </a:lnTo>
                  <a:lnTo>
                    <a:pt x="3226" y="3261"/>
                  </a:lnTo>
                  <a:lnTo>
                    <a:pt x="3226" y="2185"/>
                  </a:lnTo>
                  <a:lnTo>
                    <a:pt x="1077" y="2185"/>
                  </a:lnTo>
                  <a:lnTo>
                    <a:pt x="107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52"/>
            <p:cNvSpPr/>
            <p:nvPr/>
          </p:nvSpPr>
          <p:spPr>
            <a:xfrm>
              <a:off x="7791316" y="1539550"/>
              <a:ext cx="309770" cy="224535"/>
            </a:xfrm>
            <a:custGeom>
              <a:avLst/>
              <a:gdLst/>
              <a:ahLst/>
              <a:cxnLst/>
              <a:rect l="l" t="t" r="r" b="b"/>
              <a:pathLst>
                <a:path w="11350" h="8227" extrusionOk="0">
                  <a:moveTo>
                    <a:pt x="1" y="1"/>
                  </a:moveTo>
                  <a:lnTo>
                    <a:pt x="1" y="1077"/>
                  </a:lnTo>
                  <a:lnTo>
                    <a:pt x="4553" y="1077"/>
                  </a:lnTo>
                  <a:lnTo>
                    <a:pt x="6758" y="4348"/>
                  </a:lnTo>
                  <a:cubicBezTo>
                    <a:pt x="4645" y="4447"/>
                    <a:pt x="2827" y="5894"/>
                    <a:pt x="2298" y="7958"/>
                  </a:cubicBezTo>
                  <a:lnTo>
                    <a:pt x="3339" y="8226"/>
                  </a:lnTo>
                  <a:cubicBezTo>
                    <a:pt x="3770" y="6568"/>
                    <a:pt x="5262" y="5407"/>
                    <a:pt x="6984" y="5407"/>
                  </a:cubicBezTo>
                  <a:lnTo>
                    <a:pt x="11349" y="5407"/>
                  </a:lnTo>
                  <a:lnTo>
                    <a:pt x="11349" y="4330"/>
                  </a:lnTo>
                  <a:lnTo>
                    <a:pt x="8046" y="4330"/>
                  </a:lnTo>
                  <a:lnTo>
                    <a:pt x="51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52"/>
            <p:cNvSpPr/>
            <p:nvPr/>
          </p:nvSpPr>
          <p:spPr>
            <a:xfrm>
              <a:off x="7791235" y="1480816"/>
              <a:ext cx="29394" cy="29394"/>
            </a:xfrm>
            <a:custGeom>
              <a:avLst/>
              <a:gdLst/>
              <a:ahLst/>
              <a:cxnLst/>
              <a:rect l="l" t="t" r="r" b="b"/>
              <a:pathLst>
                <a:path w="1077" h="1077" extrusionOk="0">
                  <a:moveTo>
                    <a:pt x="0" y="0"/>
                  </a:moveTo>
                  <a:lnTo>
                    <a:pt x="0"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52"/>
            <p:cNvSpPr/>
            <p:nvPr/>
          </p:nvSpPr>
          <p:spPr>
            <a:xfrm>
              <a:off x="7849886" y="1480816"/>
              <a:ext cx="29394" cy="29394"/>
            </a:xfrm>
            <a:custGeom>
              <a:avLst/>
              <a:gdLst/>
              <a:ahLst/>
              <a:cxnLst/>
              <a:rect l="l" t="t" r="r" b="b"/>
              <a:pathLst>
                <a:path w="1077" h="1077" extrusionOk="0">
                  <a:moveTo>
                    <a:pt x="0" y="0"/>
                  </a:moveTo>
                  <a:lnTo>
                    <a:pt x="0"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52"/>
            <p:cNvSpPr/>
            <p:nvPr/>
          </p:nvSpPr>
          <p:spPr>
            <a:xfrm>
              <a:off x="7908429" y="1480816"/>
              <a:ext cx="29421" cy="29394"/>
            </a:xfrm>
            <a:custGeom>
              <a:avLst/>
              <a:gdLst/>
              <a:ahLst/>
              <a:cxnLst/>
              <a:rect l="l" t="t" r="r" b="b"/>
              <a:pathLst>
                <a:path w="1078" h="1077" extrusionOk="0">
                  <a:moveTo>
                    <a:pt x="1" y="0"/>
                  </a:moveTo>
                  <a:lnTo>
                    <a:pt x="1"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52"/>
            <p:cNvSpPr/>
            <p:nvPr/>
          </p:nvSpPr>
          <p:spPr>
            <a:xfrm>
              <a:off x="8174257" y="1480816"/>
              <a:ext cx="29394" cy="29394"/>
            </a:xfrm>
            <a:custGeom>
              <a:avLst/>
              <a:gdLst/>
              <a:ahLst/>
              <a:cxnLst/>
              <a:rect l="l" t="t" r="r" b="b"/>
              <a:pathLst>
                <a:path w="1077" h="1077" extrusionOk="0">
                  <a:moveTo>
                    <a:pt x="0" y="0"/>
                  </a:moveTo>
                  <a:lnTo>
                    <a:pt x="0" y="1076"/>
                  </a:lnTo>
                  <a:lnTo>
                    <a:pt x="1076" y="1076"/>
                  </a:lnTo>
                  <a:lnTo>
                    <a:pt x="107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52"/>
            <p:cNvSpPr/>
            <p:nvPr/>
          </p:nvSpPr>
          <p:spPr>
            <a:xfrm>
              <a:off x="8174257" y="1539468"/>
              <a:ext cx="29394" cy="29394"/>
            </a:xfrm>
            <a:custGeom>
              <a:avLst/>
              <a:gdLst/>
              <a:ahLst/>
              <a:cxnLst/>
              <a:rect l="l" t="t" r="r" b="b"/>
              <a:pathLst>
                <a:path w="1077" h="1077" extrusionOk="0">
                  <a:moveTo>
                    <a:pt x="0" y="0"/>
                  </a:moveTo>
                  <a:lnTo>
                    <a:pt x="0" y="1076"/>
                  </a:lnTo>
                  <a:lnTo>
                    <a:pt x="1076" y="1076"/>
                  </a:lnTo>
                  <a:lnTo>
                    <a:pt x="107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52"/>
            <p:cNvSpPr/>
            <p:nvPr/>
          </p:nvSpPr>
          <p:spPr>
            <a:xfrm>
              <a:off x="8232909" y="1480816"/>
              <a:ext cx="58679" cy="29394"/>
            </a:xfrm>
            <a:custGeom>
              <a:avLst/>
              <a:gdLst/>
              <a:ahLst/>
              <a:cxnLst/>
              <a:rect l="l" t="t" r="r" b="b"/>
              <a:pathLst>
                <a:path w="2150" h="1077" extrusionOk="0">
                  <a:moveTo>
                    <a:pt x="0" y="0"/>
                  </a:moveTo>
                  <a:lnTo>
                    <a:pt x="0" y="1076"/>
                  </a:lnTo>
                  <a:lnTo>
                    <a:pt x="2149" y="1076"/>
                  </a:lnTo>
                  <a:lnTo>
                    <a:pt x="21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52"/>
            <p:cNvSpPr/>
            <p:nvPr/>
          </p:nvSpPr>
          <p:spPr>
            <a:xfrm>
              <a:off x="8232909" y="1539468"/>
              <a:ext cx="58679" cy="29394"/>
            </a:xfrm>
            <a:custGeom>
              <a:avLst/>
              <a:gdLst/>
              <a:ahLst/>
              <a:cxnLst/>
              <a:rect l="l" t="t" r="r" b="b"/>
              <a:pathLst>
                <a:path w="2150" h="1077" extrusionOk="0">
                  <a:moveTo>
                    <a:pt x="0" y="0"/>
                  </a:moveTo>
                  <a:lnTo>
                    <a:pt x="0" y="1076"/>
                  </a:lnTo>
                  <a:lnTo>
                    <a:pt x="2149" y="1076"/>
                  </a:lnTo>
                  <a:lnTo>
                    <a:pt x="21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52"/>
            <p:cNvSpPr/>
            <p:nvPr/>
          </p:nvSpPr>
          <p:spPr>
            <a:xfrm>
              <a:off x="8101059" y="1661956"/>
              <a:ext cx="131959" cy="259661"/>
            </a:xfrm>
            <a:custGeom>
              <a:avLst/>
              <a:gdLst/>
              <a:ahLst/>
              <a:cxnLst/>
              <a:rect l="l" t="t" r="r" b="b"/>
              <a:pathLst>
                <a:path w="4835" h="9514" extrusionOk="0">
                  <a:moveTo>
                    <a:pt x="1211" y="1"/>
                  </a:moveTo>
                  <a:lnTo>
                    <a:pt x="942" y="1038"/>
                  </a:lnTo>
                  <a:cubicBezTo>
                    <a:pt x="2601" y="1465"/>
                    <a:pt x="3758" y="2961"/>
                    <a:pt x="3758" y="4680"/>
                  </a:cubicBezTo>
                  <a:cubicBezTo>
                    <a:pt x="3758" y="6755"/>
                    <a:pt x="2075" y="8438"/>
                    <a:pt x="0" y="8438"/>
                  </a:cubicBezTo>
                  <a:lnTo>
                    <a:pt x="0" y="9514"/>
                  </a:lnTo>
                  <a:cubicBezTo>
                    <a:pt x="2664" y="9514"/>
                    <a:pt x="4835" y="7344"/>
                    <a:pt x="4835" y="4680"/>
                  </a:cubicBezTo>
                  <a:cubicBezTo>
                    <a:pt x="4835" y="2474"/>
                    <a:pt x="3346" y="548"/>
                    <a:pt x="12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52"/>
            <p:cNvSpPr/>
            <p:nvPr/>
          </p:nvSpPr>
          <p:spPr>
            <a:xfrm>
              <a:off x="7849886" y="1789658"/>
              <a:ext cx="221833" cy="131959"/>
            </a:xfrm>
            <a:custGeom>
              <a:avLst/>
              <a:gdLst/>
              <a:ahLst/>
              <a:cxnLst/>
              <a:rect l="l" t="t" r="r" b="b"/>
              <a:pathLst>
                <a:path w="8128" h="4835" extrusionOk="0">
                  <a:moveTo>
                    <a:pt x="0" y="1"/>
                  </a:moveTo>
                  <a:cubicBezTo>
                    <a:pt x="0" y="2665"/>
                    <a:pt x="2171" y="4835"/>
                    <a:pt x="4835" y="4835"/>
                  </a:cubicBezTo>
                  <a:lnTo>
                    <a:pt x="8127" y="4835"/>
                  </a:lnTo>
                  <a:lnTo>
                    <a:pt x="8127" y="3759"/>
                  </a:lnTo>
                  <a:lnTo>
                    <a:pt x="4835" y="3759"/>
                  </a:lnTo>
                  <a:cubicBezTo>
                    <a:pt x="2760" y="3759"/>
                    <a:pt x="1077" y="2076"/>
                    <a:pt x="107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52"/>
            <p:cNvSpPr/>
            <p:nvPr/>
          </p:nvSpPr>
          <p:spPr>
            <a:xfrm>
              <a:off x="7908429" y="1716378"/>
              <a:ext cx="265856" cy="146697"/>
            </a:xfrm>
            <a:custGeom>
              <a:avLst/>
              <a:gdLst/>
              <a:ahLst/>
              <a:cxnLst/>
              <a:rect l="l" t="t" r="r" b="b"/>
              <a:pathLst>
                <a:path w="9741" h="5375" extrusionOk="0">
                  <a:moveTo>
                    <a:pt x="2690" y="0"/>
                  </a:moveTo>
                  <a:cubicBezTo>
                    <a:pt x="1208" y="0"/>
                    <a:pt x="1" y="1204"/>
                    <a:pt x="1" y="2686"/>
                  </a:cubicBezTo>
                  <a:cubicBezTo>
                    <a:pt x="1" y="4168"/>
                    <a:pt x="1208" y="5375"/>
                    <a:pt x="2690" y="5375"/>
                  </a:cubicBezTo>
                  <a:lnTo>
                    <a:pt x="2690" y="4298"/>
                  </a:lnTo>
                  <a:cubicBezTo>
                    <a:pt x="1800" y="4298"/>
                    <a:pt x="1077" y="3575"/>
                    <a:pt x="1077" y="2686"/>
                  </a:cubicBezTo>
                  <a:cubicBezTo>
                    <a:pt x="1077" y="1800"/>
                    <a:pt x="1800" y="1077"/>
                    <a:pt x="2690" y="1077"/>
                  </a:cubicBezTo>
                  <a:lnTo>
                    <a:pt x="7055" y="1077"/>
                  </a:lnTo>
                  <a:cubicBezTo>
                    <a:pt x="7940" y="1077"/>
                    <a:pt x="8664" y="1800"/>
                    <a:pt x="8664" y="2686"/>
                  </a:cubicBezTo>
                  <a:cubicBezTo>
                    <a:pt x="8664" y="3571"/>
                    <a:pt x="7940" y="4298"/>
                    <a:pt x="7055" y="4298"/>
                  </a:cubicBezTo>
                  <a:lnTo>
                    <a:pt x="3759" y="4298"/>
                  </a:lnTo>
                  <a:lnTo>
                    <a:pt x="3759" y="5375"/>
                  </a:lnTo>
                  <a:lnTo>
                    <a:pt x="7055" y="5375"/>
                  </a:lnTo>
                  <a:cubicBezTo>
                    <a:pt x="8537" y="5375"/>
                    <a:pt x="9740" y="4168"/>
                    <a:pt x="9740" y="2686"/>
                  </a:cubicBezTo>
                  <a:cubicBezTo>
                    <a:pt x="9740" y="1204"/>
                    <a:pt x="8537" y="0"/>
                    <a:pt x="70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52"/>
            <p:cNvSpPr/>
            <p:nvPr/>
          </p:nvSpPr>
          <p:spPr>
            <a:xfrm>
              <a:off x="7981736" y="1775029"/>
              <a:ext cx="119241" cy="29394"/>
            </a:xfrm>
            <a:custGeom>
              <a:avLst/>
              <a:gdLst/>
              <a:ahLst/>
              <a:cxnLst/>
              <a:rect l="l" t="t" r="r" b="b"/>
              <a:pathLst>
                <a:path w="4369" h="1077" extrusionOk="0">
                  <a:moveTo>
                    <a:pt x="0" y="0"/>
                  </a:moveTo>
                  <a:lnTo>
                    <a:pt x="0" y="1077"/>
                  </a:lnTo>
                  <a:lnTo>
                    <a:pt x="4369" y="1077"/>
                  </a:lnTo>
                  <a:lnTo>
                    <a:pt x="436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52" name="Google Shape;752;p52"/>
          <p:cNvGrpSpPr/>
          <p:nvPr/>
        </p:nvGrpSpPr>
        <p:grpSpPr>
          <a:xfrm>
            <a:off x="8570776" y="879220"/>
            <a:ext cx="300589" cy="569905"/>
            <a:chOff x="7175925" y="2099592"/>
            <a:chExt cx="263891" cy="500326"/>
          </a:xfrm>
        </p:grpSpPr>
        <p:sp>
          <p:nvSpPr>
            <p:cNvPr id="753" name="Google Shape;753;p52"/>
            <p:cNvSpPr/>
            <p:nvPr/>
          </p:nvSpPr>
          <p:spPr>
            <a:xfrm>
              <a:off x="7175925" y="2158243"/>
              <a:ext cx="263891" cy="59525"/>
            </a:xfrm>
            <a:custGeom>
              <a:avLst/>
              <a:gdLst/>
              <a:ahLst/>
              <a:cxnLst/>
              <a:rect l="l" t="t" r="r" b="b"/>
              <a:pathLst>
                <a:path w="9669" h="2181" extrusionOk="0">
                  <a:moveTo>
                    <a:pt x="0" y="0"/>
                  </a:moveTo>
                  <a:lnTo>
                    <a:pt x="0" y="2181"/>
                  </a:lnTo>
                  <a:lnTo>
                    <a:pt x="9669" y="2181"/>
                  </a:lnTo>
                  <a:lnTo>
                    <a:pt x="966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52"/>
            <p:cNvSpPr/>
            <p:nvPr/>
          </p:nvSpPr>
          <p:spPr>
            <a:xfrm>
              <a:off x="7175925" y="2540284"/>
              <a:ext cx="263891" cy="59634"/>
            </a:xfrm>
            <a:custGeom>
              <a:avLst/>
              <a:gdLst/>
              <a:ahLst/>
              <a:cxnLst/>
              <a:rect l="l" t="t" r="r" b="b"/>
              <a:pathLst>
                <a:path w="9669" h="2185" extrusionOk="0">
                  <a:moveTo>
                    <a:pt x="0" y="0"/>
                  </a:moveTo>
                  <a:lnTo>
                    <a:pt x="0" y="2185"/>
                  </a:lnTo>
                  <a:lnTo>
                    <a:pt x="9669" y="2185"/>
                  </a:lnTo>
                  <a:lnTo>
                    <a:pt x="966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52"/>
            <p:cNvSpPr/>
            <p:nvPr/>
          </p:nvSpPr>
          <p:spPr>
            <a:xfrm>
              <a:off x="7175925" y="2247135"/>
              <a:ext cx="263891" cy="263809"/>
            </a:xfrm>
            <a:custGeom>
              <a:avLst/>
              <a:gdLst/>
              <a:ahLst/>
              <a:cxnLst/>
              <a:rect l="l" t="t" r="r" b="b"/>
              <a:pathLst>
                <a:path w="9669" h="9666" extrusionOk="0">
                  <a:moveTo>
                    <a:pt x="7520" y="1073"/>
                  </a:moveTo>
                  <a:lnTo>
                    <a:pt x="7520" y="2149"/>
                  </a:lnTo>
                  <a:lnTo>
                    <a:pt x="2149" y="2149"/>
                  </a:lnTo>
                  <a:lnTo>
                    <a:pt x="2149" y="1073"/>
                  </a:lnTo>
                  <a:close/>
                  <a:moveTo>
                    <a:pt x="7520" y="3222"/>
                  </a:moveTo>
                  <a:lnTo>
                    <a:pt x="7520" y="4298"/>
                  </a:lnTo>
                  <a:lnTo>
                    <a:pt x="2149" y="4298"/>
                  </a:lnTo>
                  <a:lnTo>
                    <a:pt x="2149" y="3222"/>
                  </a:lnTo>
                  <a:close/>
                  <a:moveTo>
                    <a:pt x="7520" y="5371"/>
                  </a:moveTo>
                  <a:lnTo>
                    <a:pt x="7520" y="6447"/>
                  </a:lnTo>
                  <a:lnTo>
                    <a:pt x="2149" y="6447"/>
                  </a:lnTo>
                  <a:lnTo>
                    <a:pt x="2149" y="5371"/>
                  </a:lnTo>
                  <a:close/>
                  <a:moveTo>
                    <a:pt x="7520" y="7516"/>
                  </a:moveTo>
                  <a:lnTo>
                    <a:pt x="7520" y="8592"/>
                  </a:lnTo>
                  <a:lnTo>
                    <a:pt x="2149" y="8592"/>
                  </a:lnTo>
                  <a:lnTo>
                    <a:pt x="2149" y="7516"/>
                  </a:lnTo>
                  <a:close/>
                  <a:moveTo>
                    <a:pt x="0" y="0"/>
                  </a:moveTo>
                  <a:lnTo>
                    <a:pt x="0" y="9665"/>
                  </a:lnTo>
                  <a:lnTo>
                    <a:pt x="9669" y="9665"/>
                  </a:lnTo>
                  <a:lnTo>
                    <a:pt x="966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52"/>
            <p:cNvSpPr/>
            <p:nvPr/>
          </p:nvSpPr>
          <p:spPr>
            <a:xfrm>
              <a:off x="7234577" y="2099592"/>
              <a:ext cx="146588" cy="29394"/>
            </a:xfrm>
            <a:custGeom>
              <a:avLst/>
              <a:gdLst/>
              <a:ahLst/>
              <a:cxnLst/>
              <a:rect l="l" t="t" r="r" b="b"/>
              <a:pathLst>
                <a:path w="5371" h="1077" extrusionOk="0">
                  <a:moveTo>
                    <a:pt x="0" y="0"/>
                  </a:moveTo>
                  <a:lnTo>
                    <a:pt x="0" y="1076"/>
                  </a:lnTo>
                  <a:lnTo>
                    <a:pt x="5371" y="1076"/>
                  </a:lnTo>
                  <a:lnTo>
                    <a:pt x="537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57" name="Google Shape;757;p52"/>
          <p:cNvGrpSpPr/>
          <p:nvPr/>
        </p:nvGrpSpPr>
        <p:grpSpPr>
          <a:xfrm>
            <a:off x="4981753" y="3254407"/>
            <a:ext cx="534496" cy="570060"/>
            <a:chOff x="3136662" y="3324506"/>
            <a:chExt cx="469240" cy="500463"/>
          </a:xfrm>
        </p:grpSpPr>
        <p:sp>
          <p:nvSpPr>
            <p:cNvPr id="758" name="Google Shape;758;p52"/>
            <p:cNvSpPr/>
            <p:nvPr/>
          </p:nvSpPr>
          <p:spPr>
            <a:xfrm>
              <a:off x="3166138" y="3324506"/>
              <a:ext cx="293285" cy="117249"/>
            </a:xfrm>
            <a:custGeom>
              <a:avLst/>
              <a:gdLst/>
              <a:ahLst/>
              <a:cxnLst/>
              <a:rect l="l" t="t" r="r" b="b"/>
              <a:pathLst>
                <a:path w="10746" h="4296" extrusionOk="0">
                  <a:moveTo>
                    <a:pt x="0" y="1"/>
                  </a:moveTo>
                  <a:lnTo>
                    <a:pt x="0" y="1610"/>
                  </a:lnTo>
                  <a:cubicBezTo>
                    <a:pt x="0" y="3092"/>
                    <a:pt x="1204" y="4295"/>
                    <a:pt x="2686" y="4295"/>
                  </a:cubicBezTo>
                  <a:lnTo>
                    <a:pt x="10745" y="4295"/>
                  </a:lnTo>
                  <a:lnTo>
                    <a:pt x="10745" y="2686"/>
                  </a:lnTo>
                  <a:cubicBezTo>
                    <a:pt x="10745" y="1800"/>
                    <a:pt x="10022" y="1077"/>
                    <a:pt x="9136" y="1077"/>
                  </a:cubicBezTo>
                  <a:lnTo>
                    <a:pt x="3762" y="1077"/>
                  </a:lnTo>
                  <a:cubicBezTo>
                    <a:pt x="3466" y="1077"/>
                    <a:pt x="3226" y="834"/>
                    <a:pt x="3226" y="537"/>
                  </a:cubicBez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52"/>
            <p:cNvSpPr/>
            <p:nvPr/>
          </p:nvSpPr>
          <p:spPr>
            <a:xfrm>
              <a:off x="3166138" y="3529746"/>
              <a:ext cx="322570" cy="58679"/>
            </a:xfrm>
            <a:custGeom>
              <a:avLst/>
              <a:gdLst/>
              <a:ahLst/>
              <a:cxnLst/>
              <a:rect l="l" t="t" r="r" b="b"/>
              <a:pathLst>
                <a:path w="11819" h="2150" extrusionOk="0">
                  <a:moveTo>
                    <a:pt x="0" y="1"/>
                  </a:moveTo>
                  <a:lnTo>
                    <a:pt x="0" y="2150"/>
                  </a:lnTo>
                  <a:lnTo>
                    <a:pt x="4298" y="2150"/>
                  </a:lnTo>
                  <a:lnTo>
                    <a:pt x="4298" y="1073"/>
                  </a:lnTo>
                  <a:lnTo>
                    <a:pt x="7520" y="1073"/>
                  </a:lnTo>
                  <a:lnTo>
                    <a:pt x="7520" y="2150"/>
                  </a:lnTo>
                  <a:lnTo>
                    <a:pt x="11818" y="2150"/>
                  </a:lnTo>
                  <a:lnTo>
                    <a:pt x="118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52"/>
            <p:cNvSpPr/>
            <p:nvPr/>
          </p:nvSpPr>
          <p:spPr>
            <a:xfrm>
              <a:off x="3552436" y="3474069"/>
              <a:ext cx="53466" cy="169841"/>
            </a:xfrm>
            <a:custGeom>
              <a:avLst/>
              <a:gdLst/>
              <a:ahLst/>
              <a:cxnLst/>
              <a:rect l="l" t="t" r="r" b="b"/>
              <a:pathLst>
                <a:path w="1959" h="6223" extrusionOk="0">
                  <a:moveTo>
                    <a:pt x="822" y="1"/>
                  </a:moveTo>
                  <a:lnTo>
                    <a:pt x="0" y="696"/>
                  </a:lnTo>
                  <a:cubicBezTo>
                    <a:pt x="572" y="1370"/>
                    <a:pt x="882" y="2231"/>
                    <a:pt x="882" y="3113"/>
                  </a:cubicBezTo>
                  <a:cubicBezTo>
                    <a:pt x="882" y="3995"/>
                    <a:pt x="572" y="4853"/>
                    <a:pt x="0" y="5530"/>
                  </a:cubicBezTo>
                  <a:lnTo>
                    <a:pt x="822" y="6222"/>
                  </a:lnTo>
                  <a:cubicBezTo>
                    <a:pt x="1553" y="5354"/>
                    <a:pt x="1959" y="4246"/>
                    <a:pt x="1959" y="3113"/>
                  </a:cubicBezTo>
                  <a:cubicBezTo>
                    <a:pt x="1959" y="1977"/>
                    <a:pt x="1553" y="873"/>
                    <a:pt x="8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52"/>
            <p:cNvSpPr/>
            <p:nvPr/>
          </p:nvSpPr>
          <p:spPr>
            <a:xfrm>
              <a:off x="3512753" y="3524151"/>
              <a:ext cx="34607" cy="69678"/>
            </a:xfrm>
            <a:custGeom>
              <a:avLst/>
              <a:gdLst/>
              <a:ahLst/>
              <a:cxnLst/>
              <a:rect l="l" t="t" r="r" b="b"/>
              <a:pathLst>
                <a:path w="1268" h="2553" extrusionOk="0">
                  <a:moveTo>
                    <a:pt x="942" y="1"/>
                  </a:moveTo>
                  <a:lnTo>
                    <a:pt x="0" y="513"/>
                  </a:lnTo>
                  <a:cubicBezTo>
                    <a:pt x="127" y="752"/>
                    <a:pt x="194" y="1007"/>
                    <a:pt x="194" y="1278"/>
                  </a:cubicBezTo>
                  <a:cubicBezTo>
                    <a:pt x="194" y="1546"/>
                    <a:pt x="127" y="1808"/>
                    <a:pt x="0" y="2040"/>
                  </a:cubicBezTo>
                  <a:lnTo>
                    <a:pt x="942" y="2552"/>
                  </a:lnTo>
                  <a:cubicBezTo>
                    <a:pt x="1154" y="2164"/>
                    <a:pt x="1267" y="1723"/>
                    <a:pt x="1267" y="1275"/>
                  </a:cubicBezTo>
                  <a:cubicBezTo>
                    <a:pt x="1267" y="830"/>
                    <a:pt x="1154" y="389"/>
                    <a:pt x="94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52"/>
            <p:cNvSpPr/>
            <p:nvPr/>
          </p:nvSpPr>
          <p:spPr>
            <a:xfrm>
              <a:off x="3136662" y="3707638"/>
              <a:ext cx="381413" cy="117330"/>
            </a:xfrm>
            <a:custGeom>
              <a:avLst/>
              <a:gdLst/>
              <a:ahLst/>
              <a:cxnLst/>
              <a:rect l="l" t="t" r="r" b="b"/>
              <a:pathLst>
                <a:path w="13975" h="4299" extrusionOk="0">
                  <a:moveTo>
                    <a:pt x="2686" y="0"/>
                  </a:moveTo>
                  <a:cubicBezTo>
                    <a:pt x="1204" y="0"/>
                    <a:pt x="1" y="1207"/>
                    <a:pt x="1" y="2689"/>
                  </a:cubicBezTo>
                  <a:lnTo>
                    <a:pt x="1" y="4298"/>
                  </a:lnTo>
                  <a:lnTo>
                    <a:pt x="13974" y="4298"/>
                  </a:lnTo>
                  <a:lnTo>
                    <a:pt x="13974" y="2689"/>
                  </a:lnTo>
                  <a:cubicBezTo>
                    <a:pt x="13974" y="1207"/>
                    <a:pt x="12771" y="0"/>
                    <a:pt x="11289" y="0"/>
                  </a:cubicBezTo>
                  <a:lnTo>
                    <a:pt x="10357" y="0"/>
                  </a:lnTo>
                  <a:cubicBezTo>
                    <a:pt x="10142" y="152"/>
                    <a:pt x="9916" y="293"/>
                    <a:pt x="9673" y="416"/>
                  </a:cubicBezTo>
                  <a:lnTo>
                    <a:pt x="9673" y="540"/>
                  </a:lnTo>
                  <a:cubicBezTo>
                    <a:pt x="9673" y="2022"/>
                    <a:pt x="8469" y="3225"/>
                    <a:pt x="6987" y="3225"/>
                  </a:cubicBezTo>
                  <a:cubicBezTo>
                    <a:pt x="5505" y="3225"/>
                    <a:pt x="4302" y="2022"/>
                    <a:pt x="4302" y="540"/>
                  </a:cubicBezTo>
                  <a:lnTo>
                    <a:pt x="4302" y="416"/>
                  </a:lnTo>
                  <a:cubicBezTo>
                    <a:pt x="4062" y="293"/>
                    <a:pt x="3836" y="152"/>
                    <a:pt x="361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52"/>
            <p:cNvSpPr/>
            <p:nvPr/>
          </p:nvSpPr>
          <p:spPr>
            <a:xfrm>
              <a:off x="3203120" y="3588398"/>
              <a:ext cx="248498" cy="177920"/>
            </a:xfrm>
            <a:custGeom>
              <a:avLst/>
              <a:gdLst/>
              <a:ahLst/>
              <a:cxnLst/>
              <a:rect l="l" t="t" r="r" b="b"/>
              <a:pathLst>
                <a:path w="9105" h="6519" extrusionOk="0">
                  <a:moveTo>
                    <a:pt x="4013" y="1"/>
                  </a:moveTo>
                  <a:lnTo>
                    <a:pt x="4013" y="1077"/>
                  </a:lnTo>
                  <a:lnTo>
                    <a:pt x="0" y="1077"/>
                  </a:lnTo>
                  <a:cubicBezTo>
                    <a:pt x="484" y="2439"/>
                    <a:pt x="1560" y="3593"/>
                    <a:pt x="2936" y="4080"/>
                  </a:cubicBezTo>
                  <a:lnTo>
                    <a:pt x="2936" y="4909"/>
                  </a:lnTo>
                  <a:cubicBezTo>
                    <a:pt x="2943" y="5795"/>
                    <a:pt x="3667" y="6518"/>
                    <a:pt x="4556" y="6518"/>
                  </a:cubicBezTo>
                  <a:cubicBezTo>
                    <a:pt x="5442" y="6518"/>
                    <a:pt x="6165" y="5795"/>
                    <a:pt x="6165" y="4909"/>
                  </a:cubicBezTo>
                  <a:lnTo>
                    <a:pt x="6165" y="4080"/>
                  </a:lnTo>
                  <a:cubicBezTo>
                    <a:pt x="7541" y="3593"/>
                    <a:pt x="8618" y="2442"/>
                    <a:pt x="9104" y="1077"/>
                  </a:cubicBezTo>
                  <a:lnTo>
                    <a:pt x="5089" y="1077"/>
                  </a:lnTo>
                  <a:lnTo>
                    <a:pt x="508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52"/>
            <p:cNvSpPr/>
            <p:nvPr/>
          </p:nvSpPr>
          <p:spPr>
            <a:xfrm>
              <a:off x="3195505" y="3471094"/>
              <a:ext cx="263918" cy="29394"/>
            </a:xfrm>
            <a:custGeom>
              <a:avLst/>
              <a:gdLst/>
              <a:ahLst/>
              <a:cxnLst/>
              <a:rect l="l" t="t" r="r" b="b"/>
              <a:pathLst>
                <a:path w="9670" h="1077" extrusionOk="0">
                  <a:moveTo>
                    <a:pt x="1" y="1"/>
                  </a:moveTo>
                  <a:lnTo>
                    <a:pt x="1" y="1077"/>
                  </a:lnTo>
                  <a:lnTo>
                    <a:pt x="9669" y="1077"/>
                  </a:lnTo>
                  <a:lnTo>
                    <a:pt x="966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65" name="Google Shape;765;p52"/>
          <p:cNvGrpSpPr/>
          <p:nvPr/>
        </p:nvGrpSpPr>
        <p:grpSpPr>
          <a:xfrm>
            <a:off x="8470535" y="3241184"/>
            <a:ext cx="501045" cy="569936"/>
            <a:chOff x="3151482" y="4027752"/>
            <a:chExt cx="439873" cy="500353"/>
          </a:xfrm>
        </p:grpSpPr>
        <p:sp>
          <p:nvSpPr>
            <p:cNvPr id="766" name="Google Shape;766;p52"/>
            <p:cNvSpPr/>
            <p:nvPr/>
          </p:nvSpPr>
          <p:spPr>
            <a:xfrm>
              <a:off x="3298070" y="4057037"/>
              <a:ext cx="146697" cy="117221"/>
            </a:xfrm>
            <a:custGeom>
              <a:avLst/>
              <a:gdLst/>
              <a:ahLst/>
              <a:cxnLst/>
              <a:rect l="l" t="t" r="r" b="b"/>
              <a:pathLst>
                <a:path w="5375" h="4295" extrusionOk="0">
                  <a:moveTo>
                    <a:pt x="1" y="0"/>
                  </a:moveTo>
                  <a:lnTo>
                    <a:pt x="1" y="4295"/>
                  </a:lnTo>
                  <a:lnTo>
                    <a:pt x="5375" y="4295"/>
                  </a:lnTo>
                  <a:lnTo>
                    <a:pt x="5375" y="0"/>
                  </a:lnTo>
                  <a:lnTo>
                    <a:pt x="4299" y="0"/>
                  </a:lnTo>
                  <a:lnTo>
                    <a:pt x="4299" y="3222"/>
                  </a:lnTo>
                  <a:lnTo>
                    <a:pt x="1073" y="3222"/>
                  </a:lnTo>
                  <a:lnTo>
                    <a:pt x="107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52"/>
            <p:cNvSpPr/>
            <p:nvPr/>
          </p:nvSpPr>
          <p:spPr>
            <a:xfrm>
              <a:off x="3356722" y="4027752"/>
              <a:ext cx="29394" cy="88046"/>
            </a:xfrm>
            <a:custGeom>
              <a:avLst/>
              <a:gdLst/>
              <a:ahLst/>
              <a:cxnLst/>
              <a:rect l="l" t="t" r="r" b="b"/>
              <a:pathLst>
                <a:path w="1077" h="3226" extrusionOk="0">
                  <a:moveTo>
                    <a:pt x="1" y="1"/>
                  </a:moveTo>
                  <a:lnTo>
                    <a:pt x="1" y="3226"/>
                  </a:lnTo>
                  <a:lnTo>
                    <a:pt x="1077" y="3226"/>
                  </a:lnTo>
                  <a:lnTo>
                    <a:pt x="107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52"/>
            <p:cNvSpPr/>
            <p:nvPr/>
          </p:nvSpPr>
          <p:spPr>
            <a:xfrm>
              <a:off x="3210052" y="4348739"/>
              <a:ext cx="58679" cy="144486"/>
            </a:xfrm>
            <a:custGeom>
              <a:avLst/>
              <a:gdLst/>
              <a:ahLst/>
              <a:cxnLst/>
              <a:rect l="l" t="t" r="r" b="b"/>
              <a:pathLst>
                <a:path w="2150" h="5294" extrusionOk="0">
                  <a:moveTo>
                    <a:pt x="0" y="1"/>
                  </a:moveTo>
                  <a:lnTo>
                    <a:pt x="0" y="4218"/>
                  </a:lnTo>
                  <a:lnTo>
                    <a:pt x="2149" y="5294"/>
                  </a:lnTo>
                  <a:lnTo>
                    <a:pt x="2149" y="999"/>
                  </a:lnTo>
                  <a:lnTo>
                    <a:pt x="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52"/>
            <p:cNvSpPr/>
            <p:nvPr/>
          </p:nvSpPr>
          <p:spPr>
            <a:xfrm>
              <a:off x="3473943" y="4340279"/>
              <a:ext cx="58679" cy="152947"/>
            </a:xfrm>
            <a:custGeom>
              <a:avLst/>
              <a:gdLst/>
              <a:ahLst/>
              <a:cxnLst/>
              <a:rect l="l" t="t" r="r" b="b"/>
              <a:pathLst>
                <a:path w="2150" h="5604" extrusionOk="0">
                  <a:moveTo>
                    <a:pt x="2149" y="0"/>
                  </a:moveTo>
                  <a:lnTo>
                    <a:pt x="0" y="1154"/>
                  </a:lnTo>
                  <a:lnTo>
                    <a:pt x="0" y="5604"/>
                  </a:lnTo>
                  <a:lnTo>
                    <a:pt x="2149" y="4528"/>
                  </a:lnTo>
                  <a:lnTo>
                    <a:pt x="21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52"/>
            <p:cNvSpPr/>
            <p:nvPr/>
          </p:nvSpPr>
          <p:spPr>
            <a:xfrm>
              <a:off x="3415373" y="4262249"/>
              <a:ext cx="29394" cy="29421"/>
            </a:xfrm>
            <a:custGeom>
              <a:avLst/>
              <a:gdLst/>
              <a:ahLst/>
              <a:cxnLst/>
              <a:rect l="l" t="t" r="r" b="b"/>
              <a:pathLst>
                <a:path w="1077" h="1078" extrusionOk="0">
                  <a:moveTo>
                    <a:pt x="537" y="1"/>
                  </a:moveTo>
                  <a:cubicBezTo>
                    <a:pt x="241" y="1"/>
                    <a:pt x="1" y="244"/>
                    <a:pt x="1" y="537"/>
                  </a:cubicBezTo>
                  <a:cubicBezTo>
                    <a:pt x="1" y="834"/>
                    <a:pt x="241" y="1077"/>
                    <a:pt x="537" y="1077"/>
                  </a:cubicBezTo>
                  <a:cubicBezTo>
                    <a:pt x="833" y="1077"/>
                    <a:pt x="1077" y="834"/>
                    <a:pt x="1077" y="537"/>
                  </a:cubicBezTo>
                  <a:cubicBezTo>
                    <a:pt x="1077" y="241"/>
                    <a:pt x="833" y="1"/>
                    <a:pt x="53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52"/>
            <p:cNvSpPr/>
            <p:nvPr/>
          </p:nvSpPr>
          <p:spPr>
            <a:xfrm>
              <a:off x="3298070" y="4262249"/>
              <a:ext cx="29394" cy="29421"/>
            </a:xfrm>
            <a:custGeom>
              <a:avLst/>
              <a:gdLst/>
              <a:ahLst/>
              <a:cxnLst/>
              <a:rect l="l" t="t" r="r" b="b"/>
              <a:pathLst>
                <a:path w="1077" h="1078" extrusionOk="0">
                  <a:moveTo>
                    <a:pt x="541" y="1"/>
                  </a:moveTo>
                  <a:cubicBezTo>
                    <a:pt x="244" y="1"/>
                    <a:pt x="1" y="244"/>
                    <a:pt x="1" y="537"/>
                  </a:cubicBezTo>
                  <a:cubicBezTo>
                    <a:pt x="1" y="834"/>
                    <a:pt x="244" y="1077"/>
                    <a:pt x="541" y="1077"/>
                  </a:cubicBezTo>
                  <a:cubicBezTo>
                    <a:pt x="833" y="1077"/>
                    <a:pt x="1077" y="834"/>
                    <a:pt x="1077" y="537"/>
                  </a:cubicBezTo>
                  <a:cubicBezTo>
                    <a:pt x="1077" y="241"/>
                    <a:pt x="833" y="1"/>
                    <a:pt x="54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52"/>
            <p:cNvSpPr/>
            <p:nvPr/>
          </p:nvSpPr>
          <p:spPr>
            <a:xfrm>
              <a:off x="3210052" y="4091890"/>
              <a:ext cx="322652" cy="436216"/>
            </a:xfrm>
            <a:custGeom>
              <a:avLst/>
              <a:gdLst/>
              <a:ahLst/>
              <a:cxnLst/>
              <a:rect l="l" t="t" r="r" b="b"/>
              <a:pathLst>
                <a:path w="11822" h="15983" extrusionOk="0">
                  <a:moveTo>
                    <a:pt x="3766" y="5170"/>
                  </a:moveTo>
                  <a:cubicBezTo>
                    <a:pt x="4651" y="5170"/>
                    <a:pt x="5375" y="5894"/>
                    <a:pt x="5375" y="6783"/>
                  </a:cubicBezTo>
                  <a:cubicBezTo>
                    <a:pt x="5375" y="7669"/>
                    <a:pt x="4651" y="8392"/>
                    <a:pt x="3766" y="8392"/>
                  </a:cubicBezTo>
                  <a:cubicBezTo>
                    <a:pt x="2876" y="8392"/>
                    <a:pt x="2153" y="7669"/>
                    <a:pt x="2153" y="6783"/>
                  </a:cubicBezTo>
                  <a:cubicBezTo>
                    <a:pt x="2153" y="5894"/>
                    <a:pt x="2876" y="5170"/>
                    <a:pt x="3766" y="5170"/>
                  </a:cubicBezTo>
                  <a:close/>
                  <a:moveTo>
                    <a:pt x="8060" y="5170"/>
                  </a:moveTo>
                  <a:cubicBezTo>
                    <a:pt x="8946" y="5170"/>
                    <a:pt x="9669" y="5894"/>
                    <a:pt x="9669" y="6783"/>
                  </a:cubicBezTo>
                  <a:cubicBezTo>
                    <a:pt x="9669" y="7669"/>
                    <a:pt x="8946" y="8392"/>
                    <a:pt x="8060" y="8392"/>
                  </a:cubicBezTo>
                  <a:cubicBezTo>
                    <a:pt x="7174" y="8392"/>
                    <a:pt x="6451" y="7669"/>
                    <a:pt x="6451" y="6783"/>
                  </a:cubicBezTo>
                  <a:cubicBezTo>
                    <a:pt x="6451" y="5894"/>
                    <a:pt x="7174" y="5170"/>
                    <a:pt x="8060" y="5170"/>
                  </a:cubicBezTo>
                  <a:close/>
                  <a:moveTo>
                    <a:pt x="5375" y="11077"/>
                  </a:moveTo>
                  <a:lnTo>
                    <a:pt x="5375" y="14373"/>
                  </a:lnTo>
                  <a:lnTo>
                    <a:pt x="4298" y="14373"/>
                  </a:lnTo>
                  <a:lnTo>
                    <a:pt x="4298" y="11077"/>
                  </a:lnTo>
                  <a:close/>
                  <a:moveTo>
                    <a:pt x="7524" y="11077"/>
                  </a:moveTo>
                  <a:lnTo>
                    <a:pt x="7524" y="14373"/>
                  </a:lnTo>
                  <a:lnTo>
                    <a:pt x="6444" y="14373"/>
                  </a:lnTo>
                  <a:lnTo>
                    <a:pt x="6444" y="11077"/>
                  </a:lnTo>
                  <a:close/>
                  <a:moveTo>
                    <a:pt x="2149" y="1"/>
                  </a:moveTo>
                  <a:lnTo>
                    <a:pt x="0" y="1077"/>
                  </a:lnTo>
                  <a:lnTo>
                    <a:pt x="0" y="8226"/>
                  </a:lnTo>
                  <a:lnTo>
                    <a:pt x="3226" y="9726"/>
                  </a:lnTo>
                  <a:lnTo>
                    <a:pt x="3226" y="15982"/>
                  </a:lnTo>
                  <a:lnTo>
                    <a:pt x="8600" y="15982"/>
                  </a:lnTo>
                  <a:lnTo>
                    <a:pt x="8600" y="9616"/>
                  </a:lnTo>
                  <a:lnTo>
                    <a:pt x="11822" y="7884"/>
                  </a:lnTo>
                  <a:lnTo>
                    <a:pt x="11822" y="1077"/>
                  </a:lnTo>
                  <a:lnTo>
                    <a:pt x="11818" y="1077"/>
                  </a:lnTo>
                  <a:lnTo>
                    <a:pt x="9669" y="1"/>
                  </a:lnTo>
                  <a:lnTo>
                    <a:pt x="9669" y="4094"/>
                  </a:lnTo>
                  <a:lnTo>
                    <a:pt x="2149" y="4094"/>
                  </a:lnTo>
                  <a:lnTo>
                    <a:pt x="214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52"/>
            <p:cNvSpPr/>
            <p:nvPr/>
          </p:nvSpPr>
          <p:spPr>
            <a:xfrm>
              <a:off x="3561961" y="4223740"/>
              <a:ext cx="29394" cy="106250"/>
            </a:xfrm>
            <a:custGeom>
              <a:avLst/>
              <a:gdLst/>
              <a:ahLst/>
              <a:cxnLst/>
              <a:rect l="l" t="t" r="r" b="b"/>
              <a:pathLst>
                <a:path w="1077" h="3893" extrusionOk="0">
                  <a:moveTo>
                    <a:pt x="0" y="0"/>
                  </a:moveTo>
                  <a:lnTo>
                    <a:pt x="0" y="3893"/>
                  </a:lnTo>
                  <a:lnTo>
                    <a:pt x="1077" y="3353"/>
                  </a:lnTo>
                  <a:lnTo>
                    <a:pt x="1077" y="540"/>
                  </a:lnTo>
                  <a:lnTo>
                    <a:pt x="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52"/>
            <p:cNvSpPr/>
            <p:nvPr/>
          </p:nvSpPr>
          <p:spPr>
            <a:xfrm>
              <a:off x="3151482" y="4224040"/>
              <a:ext cx="29421" cy="106059"/>
            </a:xfrm>
            <a:custGeom>
              <a:avLst/>
              <a:gdLst/>
              <a:ahLst/>
              <a:cxnLst/>
              <a:rect l="l" t="t" r="r" b="b"/>
              <a:pathLst>
                <a:path w="1078" h="3886" extrusionOk="0">
                  <a:moveTo>
                    <a:pt x="1077" y="0"/>
                  </a:moveTo>
                  <a:lnTo>
                    <a:pt x="1" y="536"/>
                  </a:lnTo>
                  <a:lnTo>
                    <a:pt x="1" y="3345"/>
                  </a:lnTo>
                  <a:lnTo>
                    <a:pt x="1077" y="3885"/>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75" name="Google Shape;775;p52"/>
          <p:cNvSpPr txBox="1"/>
          <p:nvPr/>
        </p:nvSpPr>
        <p:spPr>
          <a:xfrm>
            <a:off x="8356067" y="6113467"/>
            <a:ext cx="3220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b="1" u="sng" kern="0">
                <a:solidFill>
                  <a:srgbClr val="0000FF"/>
                </a:solidFill>
                <a:latin typeface="Lato"/>
                <a:ea typeface="Lato"/>
                <a:cs typeface="Lato"/>
                <a:sym typeface="Lato"/>
                <a:hlinkClick r:id="rId3">
                  <a:extLst>
                    <a:ext uri="{A12FA001-AC4F-418D-AE19-62706E023703}">
                      <ahyp:hlinkClr xmlns:ahyp="http://schemas.microsoft.com/office/drawing/2018/hyperlinkcolor" val="tx"/>
                    </a:ext>
                  </a:extLst>
                </a:hlinkClick>
              </a:rPr>
              <a:t>Click here for cool stuff</a:t>
            </a:r>
            <a:endParaRPr sz="1867" b="1" kern="0">
              <a:solidFill>
                <a:srgbClr val="0000FF"/>
              </a:solidFill>
              <a:latin typeface="Lato"/>
              <a:ea typeface="Lato"/>
              <a:cs typeface="Lato"/>
              <a:sym typeface="La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53"/>
          <p:cNvSpPr txBox="1">
            <a:spLocks noGrp="1"/>
          </p:cNvSpPr>
          <p:nvPr>
            <p:ph type="subTitle" idx="1"/>
          </p:nvPr>
        </p:nvSpPr>
        <p:spPr>
          <a:xfrm>
            <a:off x="732700" y="1387217"/>
            <a:ext cx="2942400" cy="5113600"/>
          </a:xfrm>
          <a:prstGeom prst="rect">
            <a:avLst/>
          </a:prstGeom>
        </p:spPr>
        <p:txBody>
          <a:bodyPr spcFirstLastPara="1" wrap="square" lIns="121900" tIns="121900" rIns="121900" bIns="121900" anchor="t" anchorCtr="0">
            <a:noAutofit/>
          </a:bodyPr>
          <a:lstStyle/>
          <a:p>
            <a:pPr marL="0" indent="0"/>
            <a:r>
              <a:rPr lang="en"/>
              <a:t>I am the Orator for the richmond Valley Scottish Rite and I have been asked to create an educational program centered on the Feast of Tishri. In no more than 15 minutes, I want to connect the traditions and ritual of this to everyday mindfulness and thankfulness. Create this as an outline for a slide deck.</a:t>
            </a:r>
            <a:endParaRPr/>
          </a:p>
        </p:txBody>
      </p:sp>
      <p:sp>
        <p:nvSpPr>
          <p:cNvPr id="781" name="Google Shape;781;p53"/>
          <p:cNvSpPr txBox="1">
            <a:spLocks noGrp="1"/>
          </p:cNvSpPr>
          <p:nvPr>
            <p:ph type="subTitle" idx="3"/>
          </p:nvPr>
        </p:nvSpPr>
        <p:spPr>
          <a:xfrm>
            <a:off x="4519567" y="1431196"/>
            <a:ext cx="2648000" cy="4376000"/>
          </a:xfrm>
          <a:prstGeom prst="rect">
            <a:avLst/>
          </a:prstGeom>
        </p:spPr>
        <p:txBody>
          <a:bodyPr spcFirstLastPara="1" wrap="square" lIns="121900" tIns="121900" rIns="121900" bIns="121900" anchor="t" anchorCtr="0">
            <a:noAutofit/>
          </a:bodyPr>
          <a:lstStyle/>
          <a:p>
            <a:pPr marL="0" indent="0"/>
            <a:r>
              <a:rPr lang="en"/>
              <a:t>Help me analyze the data from member satisfaction surveys to better understand areas of growth, improvement, and celebration for our Valley. Provide pie charts and other visuals to best understand the story the data tells us. </a:t>
            </a:r>
            <a:endParaRPr/>
          </a:p>
        </p:txBody>
      </p:sp>
      <p:sp>
        <p:nvSpPr>
          <p:cNvPr id="782" name="Google Shape;782;p53"/>
          <p:cNvSpPr txBox="1">
            <a:spLocks noGrp="1"/>
          </p:cNvSpPr>
          <p:nvPr>
            <p:ph type="subTitle" idx="4"/>
          </p:nvPr>
        </p:nvSpPr>
        <p:spPr>
          <a:xfrm>
            <a:off x="8012100" y="1431151"/>
            <a:ext cx="3261600" cy="5113600"/>
          </a:xfrm>
          <a:prstGeom prst="rect">
            <a:avLst/>
          </a:prstGeom>
        </p:spPr>
        <p:txBody>
          <a:bodyPr spcFirstLastPara="1" wrap="square" lIns="121900" tIns="121900" rIns="121900" bIns="121900" anchor="t" anchorCtr="0">
            <a:noAutofit/>
          </a:bodyPr>
          <a:lstStyle/>
          <a:p>
            <a:pPr marL="0" indent="0"/>
            <a:r>
              <a:rPr lang="en"/>
              <a:t>Create an image to best commemorate my session entitled, “The Consistory’s New Counselor: Artificial Intelligence as a Strategic Partner” held in Las Vegas. Center the design on the famous Las Vegas sign. Do not make this look like an image. I want more of a gritty comic book feel to it. This link must also be in there:  https://bit.ly/AASR2026</a:t>
            </a:r>
            <a:endParaRPr/>
          </a:p>
        </p:txBody>
      </p:sp>
      <p:sp>
        <p:nvSpPr>
          <p:cNvPr id="783" name="Google Shape;783;p53"/>
          <p:cNvSpPr txBox="1">
            <a:spLocks noGrp="1"/>
          </p:cNvSpPr>
          <p:nvPr>
            <p:ph type="subTitle" idx="7"/>
          </p:nvPr>
        </p:nvSpPr>
        <p:spPr>
          <a:xfrm>
            <a:off x="1027033" y="1108921"/>
            <a:ext cx="2648000" cy="478800"/>
          </a:xfrm>
          <a:prstGeom prst="rect">
            <a:avLst/>
          </a:prstGeom>
        </p:spPr>
        <p:txBody>
          <a:bodyPr spcFirstLastPara="1" wrap="square" lIns="121900" tIns="121900" rIns="121900" bIns="121900" anchor="b" anchorCtr="0">
            <a:noAutofit/>
          </a:bodyPr>
          <a:lstStyle/>
          <a:p>
            <a:pPr marL="0" indent="0"/>
            <a:r>
              <a:rPr lang="en" u="sng">
                <a:solidFill>
                  <a:schemeClr val="hlink"/>
                </a:solidFill>
                <a:hlinkClick r:id="rId3"/>
              </a:rPr>
              <a:t>Education</a:t>
            </a:r>
            <a:endParaRPr/>
          </a:p>
        </p:txBody>
      </p:sp>
      <p:sp>
        <p:nvSpPr>
          <p:cNvPr id="784" name="Google Shape;784;p53"/>
          <p:cNvSpPr txBox="1">
            <a:spLocks noGrp="1"/>
          </p:cNvSpPr>
          <p:nvPr>
            <p:ph type="subTitle" idx="9"/>
          </p:nvPr>
        </p:nvSpPr>
        <p:spPr>
          <a:xfrm>
            <a:off x="4519580" y="1152921"/>
            <a:ext cx="2648000" cy="478800"/>
          </a:xfrm>
          <a:prstGeom prst="rect">
            <a:avLst/>
          </a:prstGeom>
        </p:spPr>
        <p:txBody>
          <a:bodyPr spcFirstLastPara="1" wrap="square" lIns="121900" tIns="121900" rIns="121900" bIns="121900" anchor="b" anchorCtr="0">
            <a:noAutofit/>
          </a:bodyPr>
          <a:lstStyle/>
          <a:p>
            <a:pPr marL="0" indent="0"/>
            <a:r>
              <a:rPr lang="en" u="sng">
                <a:solidFill>
                  <a:schemeClr val="hlink"/>
                </a:solidFill>
                <a:hlinkClick r:id="rId4"/>
              </a:rPr>
              <a:t>Assistant</a:t>
            </a:r>
            <a:endParaRPr/>
          </a:p>
        </p:txBody>
      </p:sp>
      <p:sp>
        <p:nvSpPr>
          <p:cNvPr id="785" name="Google Shape;785;p53"/>
          <p:cNvSpPr txBox="1">
            <a:spLocks noGrp="1"/>
          </p:cNvSpPr>
          <p:nvPr>
            <p:ph type="subTitle" idx="13"/>
          </p:nvPr>
        </p:nvSpPr>
        <p:spPr>
          <a:xfrm>
            <a:off x="8012113" y="1152925"/>
            <a:ext cx="2998400" cy="478800"/>
          </a:xfrm>
          <a:prstGeom prst="rect">
            <a:avLst/>
          </a:prstGeom>
        </p:spPr>
        <p:txBody>
          <a:bodyPr spcFirstLastPara="1" wrap="square" lIns="121900" tIns="121900" rIns="121900" bIns="121900" anchor="b" anchorCtr="0">
            <a:noAutofit/>
          </a:bodyPr>
          <a:lstStyle/>
          <a:p>
            <a:pPr marL="0" indent="0"/>
            <a:r>
              <a:rPr lang="en" u="sng">
                <a:solidFill>
                  <a:schemeClr val="hlink"/>
                </a:solidFill>
                <a:hlinkClick r:id="rId3"/>
              </a:rPr>
              <a:t>Fliers &amp; Images</a:t>
            </a:r>
            <a:endParaRPr/>
          </a:p>
        </p:txBody>
      </p:sp>
      <p:sp>
        <p:nvSpPr>
          <p:cNvPr id="786" name="Google Shape;786;p53"/>
          <p:cNvSpPr/>
          <p:nvPr/>
        </p:nvSpPr>
        <p:spPr>
          <a:xfrm>
            <a:off x="1607333" y="136975"/>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87" name="Google Shape;787;p53"/>
          <p:cNvSpPr/>
          <p:nvPr/>
        </p:nvSpPr>
        <p:spPr>
          <a:xfrm>
            <a:off x="5043263" y="136975"/>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788" name="Google Shape;788;p53"/>
          <p:cNvSpPr/>
          <p:nvPr/>
        </p:nvSpPr>
        <p:spPr>
          <a:xfrm>
            <a:off x="8971113" y="136975"/>
            <a:ext cx="730000" cy="7300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grpSp>
        <p:nvGrpSpPr>
          <p:cNvPr id="789" name="Google Shape;789;p53"/>
          <p:cNvGrpSpPr/>
          <p:nvPr/>
        </p:nvGrpSpPr>
        <p:grpSpPr>
          <a:xfrm>
            <a:off x="5123307" y="264795"/>
            <a:ext cx="569936" cy="500920"/>
            <a:chOff x="7005538" y="1511138"/>
            <a:chExt cx="500353" cy="439764"/>
          </a:xfrm>
        </p:grpSpPr>
        <p:sp>
          <p:nvSpPr>
            <p:cNvPr id="790" name="Google Shape;790;p53"/>
            <p:cNvSpPr/>
            <p:nvPr/>
          </p:nvSpPr>
          <p:spPr>
            <a:xfrm>
              <a:off x="7005538" y="1511138"/>
              <a:ext cx="500353" cy="439764"/>
            </a:xfrm>
            <a:custGeom>
              <a:avLst/>
              <a:gdLst/>
              <a:ahLst/>
              <a:cxnLst/>
              <a:rect l="l" t="t" r="r" b="b"/>
              <a:pathLst>
                <a:path w="18333" h="16113" extrusionOk="0">
                  <a:moveTo>
                    <a:pt x="11318" y="3226"/>
                  </a:moveTo>
                  <a:cubicBezTo>
                    <a:pt x="13978" y="3226"/>
                    <a:pt x="16152" y="5392"/>
                    <a:pt x="16152" y="8060"/>
                  </a:cubicBezTo>
                  <a:cubicBezTo>
                    <a:pt x="16152" y="10724"/>
                    <a:pt x="13982" y="12895"/>
                    <a:pt x="11318" y="12895"/>
                  </a:cubicBezTo>
                  <a:cubicBezTo>
                    <a:pt x="8653" y="12895"/>
                    <a:pt x="6480" y="10724"/>
                    <a:pt x="6480" y="8060"/>
                  </a:cubicBezTo>
                  <a:cubicBezTo>
                    <a:pt x="6480" y="5392"/>
                    <a:pt x="8653" y="3226"/>
                    <a:pt x="11318" y="3226"/>
                  </a:cubicBezTo>
                  <a:close/>
                  <a:moveTo>
                    <a:pt x="1" y="1"/>
                  </a:moveTo>
                  <a:lnTo>
                    <a:pt x="1" y="3226"/>
                  </a:lnTo>
                  <a:lnTo>
                    <a:pt x="1077" y="3226"/>
                  </a:lnTo>
                  <a:lnTo>
                    <a:pt x="1077" y="5371"/>
                  </a:lnTo>
                  <a:lnTo>
                    <a:pt x="4302" y="5371"/>
                  </a:lnTo>
                  <a:lnTo>
                    <a:pt x="4302" y="7520"/>
                  </a:lnTo>
                  <a:lnTo>
                    <a:pt x="3226" y="7520"/>
                  </a:lnTo>
                  <a:lnTo>
                    <a:pt x="3226" y="6444"/>
                  </a:lnTo>
                  <a:lnTo>
                    <a:pt x="1" y="6444"/>
                  </a:lnTo>
                  <a:lnTo>
                    <a:pt x="1" y="9669"/>
                  </a:lnTo>
                  <a:lnTo>
                    <a:pt x="3226" y="9669"/>
                  </a:lnTo>
                  <a:lnTo>
                    <a:pt x="3226" y="8593"/>
                  </a:lnTo>
                  <a:lnTo>
                    <a:pt x="4302" y="8593"/>
                  </a:lnTo>
                  <a:lnTo>
                    <a:pt x="4302" y="10742"/>
                  </a:lnTo>
                  <a:lnTo>
                    <a:pt x="1077" y="10742"/>
                  </a:lnTo>
                  <a:lnTo>
                    <a:pt x="1077" y="12887"/>
                  </a:lnTo>
                  <a:lnTo>
                    <a:pt x="1" y="12887"/>
                  </a:lnTo>
                  <a:lnTo>
                    <a:pt x="1" y="16113"/>
                  </a:lnTo>
                  <a:lnTo>
                    <a:pt x="3226" y="16113"/>
                  </a:lnTo>
                  <a:lnTo>
                    <a:pt x="3226" y="12887"/>
                  </a:lnTo>
                  <a:lnTo>
                    <a:pt x="2150" y="12887"/>
                  </a:lnTo>
                  <a:lnTo>
                    <a:pt x="2150" y="11811"/>
                  </a:lnTo>
                  <a:lnTo>
                    <a:pt x="4299" y="11811"/>
                  </a:lnTo>
                  <a:lnTo>
                    <a:pt x="4299" y="15036"/>
                  </a:lnTo>
                  <a:lnTo>
                    <a:pt x="18333" y="15036"/>
                  </a:lnTo>
                  <a:lnTo>
                    <a:pt x="18333" y="1073"/>
                  </a:lnTo>
                  <a:lnTo>
                    <a:pt x="4299" y="1073"/>
                  </a:lnTo>
                  <a:lnTo>
                    <a:pt x="4299" y="4295"/>
                  </a:lnTo>
                  <a:lnTo>
                    <a:pt x="2150" y="4295"/>
                  </a:lnTo>
                  <a:lnTo>
                    <a:pt x="2150" y="3226"/>
                  </a:lnTo>
                  <a:lnTo>
                    <a:pt x="3226" y="3226"/>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53"/>
            <p:cNvSpPr/>
            <p:nvPr/>
          </p:nvSpPr>
          <p:spPr>
            <a:xfrm>
              <a:off x="7211842" y="1628550"/>
              <a:ext cx="205158" cy="205158"/>
            </a:xfrm>
            <a:custGeom>
              <a:avLst/>
              <a:gdLst/>
              <a:ahLst/>
              <a:cxnLst/>
              <a:rect l="l" t="t" r="r" b="b"/>
              <a:pathLst>
                <a:path w="7517" h="7517" extrusionOk="0">
                  <a:moveTo>
                    <a:pt x="4295" y="1069"/>
                  </a:moveTo>
                  <a:lnTo>
                    <a:pt x="4295" y="4295"/>
                  </a:lnTo>
                  <a:lnTo>
                    <a:pt x="3219" y="4295"/>
                  </a:lnTo>
                  <a:lnTo>
                    <a:pt x="3219" y="1069"/>
                  </a:lnTo>
                  <a:close/>
                  <a:moveTo>
                    <a:pt x="5773" y="1980"/>
                  </a:moveTo>
                  <a:cubicBezTo>
                    <a:pt x="6204" y="2470"/>
                    <a:pt x="6444" y="3098"/>
                    <a:pt x="6444" y="3751"/>
                  </a:cubicBezTo>
                  <a:cubicBezTo>
                    <a:pt x="6444" y="5233"/>
                    <a:pt x="5237" y="6437"/>
                    <a:pt x="3759" y="6437"/>
                  </a:cubicBezTo>
                  <a:cubicBezTo>
                    <a:pt x="2273" y="6437"/>
                    <a:pt x="1070" y="5233"/>
                    <a:pt x="1070" y="3751"/>
                  </a:cubicBezTo>
                  <a:cubicBezTo>
                    <a:pt x="1070" y="3098"/>
                    <a:pt x="1310" y="2470"/>
                    <a:pt x="1740" y="1980"/>
                  </a:cubicBezTo>
                  <a:lnTo>
                    <a:pt x="2548" y="2689"/>
                  </a:lnTo>
                  <a:cubicBezTo>
                    <a:pt x="2287" y="2985"/>
                    <a:pt x="2146" y="3359"/>
                    <a:pt x="2146" y="3751"/>
                  </a:cubicBezTo>
                  <a:cubicBezTo>
                    <a:pt x="2146" y="4640"/>
                    <a:pt x="2869" y="5364"/>
                    <a:pt x="3759" y="5364"/>
                  </a:cubicBezTo>
                  <a:cubicBezTo>
                    <a:pt x="4644" y="5364"/>
                    <a:pt x="5368" y="4640"/>
                    <a:pt x="5368" y="3751"/>
                  </a:cubicBezTo>
                  <a:cubicBezTo>
                    <a:pt x="5368" y="3359"/>
                    <a:pt x="5227" y="2982"/>
                    <a:pt x="4965" y="2689"/>
                  </a:cubicBezTo>
                  <a:lnTo>
                    <a:pt x="5773" y="1980"/>
                  </a:lnTo>
                  <a:close/>
                  <a:moveTo>
                    <a:pt x="3759" y="0"/>
                  </a:moveTo>
                  <a:cubicBezTo>
                    <a:pt x="1684" y="0"/>
                    <a:pt x="0" y="1683"/>
                    <a:pt x="0" y="3758"/>
                  </a:cubicBezTo>
                  <a:cubicBezTo>
                    <a:pt x="0" y="5830"/>
                    <a:pt x="1684" y="7516"/>
                    <a:pt x="3759" y="7516"/>
                  </a:cubicBezTo>
                  <a:cubicBezTo>
                    <a:pt x="5830" y="7516"/>
                    <a:pt x="7517" y="5830"/>
                    <a:pt x="7517" y="3758"/>
                  </a:cubicBezTo>
                  <a:cubicBezTo>
                    <a:pt x="7517" y="1683"/>
                    <a:pt x="5830" y="0"/>
                    <a:pt x="37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2" name="Google Shape;792;p53"/>
          <p:cNvGrpSpPr/>
          <p:nvPr/>
        </p:nvGrpSpPr>
        <p:grpSpPr>
          <a:xfrm>
            <a:off x="1687376" y="230228"/>
            <a:ext cx="569936" cy="570029"/>
            <a:chOff x="7791235" y="1480816"/>
            <a:chExt cx="500353" cy="500435"/>
          </a:xfrm>
        </p:grpSpPr>
        <p:sp>
          <p:nvSpPr>
            <p:cNvPr id="793" name="Google Shape;793;p53"/>
            <p:cNvSpPr/>
            <p:nvPr/>
          </p:nvSpPr>
          <p:spPr>
            <a:xfrm>
              <a:off x="8203515" y="1598010"/>
              <a:ext cx="88073" cy="89028"/>
            </a:xfrm>
            <a:custGeom>
              <a:avLst/>
              <a:gdLst/>
              <a:ahLst/>
              <a:cxnLst/>
              <a:rect l="l" t="t" r="r" b="b"/>
              <a:pathLst>
                <a:path w="3227" h="3262" extrusionOk="0">
                  <a:moveTo>
                    <a:pt x="1" y="1"/>
                  </a:moveTo>
                  <a:lnTo>
                    <a:pt x="1" y="1077"/>
                  </a:lnTo>
                  <a:lnTo>
                    <a:pt x="2150" y="1077"/>
                  </a:lnTo>
                  <a:lnTo>
                    <a:pt x="2150" y="3261"/>
                  </a:lnTo>
                  <a:lnTo>
                    <a:pt x="3226" y="3261"/>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53"/>
            <p:cNvSpPr/>
            <p:nvPr/>
          </p:nvSpPr>
          <p:spPr>
            <a:xfrm>
              <a:off x="8203515" y="1892223"/>
              <a:ext cx="88073" cy="89028"/>
            </a:xfrm>
            <a:custGeom>
              <a:avLst/>
              <a:gdLst/>
              <a:ahLst/>
              <a:cxnLst/>
              <a:rect l="l" t="t" r="r" b="b"/>
              <a:pathLst>
                <a:path w="3227" h="3262" extrusionOk="0">
                  <a:moveTo>
                    <a:pt x="2150" y="1"/>
                  </a:moveTo>
                  <a:lnTo>
                    <a:pt x="2150" y="2185"/>
                  </a:lnTo>
                  <a:lnTo>
                    <a:pt x="1" y="2185"/>
                  </a:lnTo>
                  <a:lnTo>
                    <a:pt x="1" y="3261"/>
                  </a:lnTo>
                  <a:lnTo>
                    <a:pt x="3226" y="3261"/>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53"/>
            <p:cNvSpPr/>
            <p:nvPr/>
          </p:nvSpPr>
          <p:spPr>
            <a:xfrm>
              <a:off x="7791235" y="1598010"/>
              <a:ext cx="88046" cy="89028"/>
            </a:xfrm>
            <a:custGeom>
              <a:avLst/>
              <a:gdLst/>
              <a:ahLst/>
              <a:cxnLst/>
              <a:rect l="l" t="t" r="r" b="b"/>
              <a:pathLst>
                <a:path w="3226" h="3262" extrusionOk="0">
                  <a:moveTo>
                    <a:pt x="0" y="1"/>
                  </a:moveTo>
                  <a:lnTo>
                    <a:pt x="0" y="3261"/>
                  </a:lnTo>
                  <a:lnTo>
                    <a:pt x="1077" y="3261"/>
                  </a:lnTo>
                  <a:lnTo>
                    <a:pt x="1077" y="1077"/>
                  </a:lnTo>
                  <a:lnTo>
                    <a:pt x="3226" y="1077"/>
                  </a:ln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53"/>
            <p:cNvSpPr/>
            <p:nvPr/>
          </p:nvSpPr>
          <p:spPr>
            <a:xfrm>
              <a:off x="7791235" y="1892223"/>
              <a:ext cx="88046" cy="89028"/>
            </a:xfrm>
            <a:custGeom>
              <a:avLst/>
              <a:gdLst/>
              <a:ahLst/>
              <a:cxnLst/>
              <a:rect l="l" t="t" r="r" b="b"/>
              <a:pathLst>
                <a:path w="3226" h="3262" extrusionOk="0">
                  <a:moveTo>
                    <a:pt x="0" y="1"/>
                  </a:moveTo>
                  <a:lnTo>
                    <a:pt x="0" y="3261"/>
                  </a:lnTo>
                  <a:lnTo>
                    <a:pt x="3226" y="3261"/>
                  </a:lnTo>
                  <a:lnTo>
                    <a:pt x="3226" y="2185"/>
                  </a:lnTo>
                  <a:lnTo>
                    <a:pt x="1077" y="2185"/>
                  </a:lnTo>
                  <a:lnTo>
                    <a:pt x="107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53"/>
            <p:cNvSpPr/>
            <p:nvPr/>
          </p:nvSpPr>
          <p:spPr>
            <a:xfrm>
              <a:off x="7791316" y="1539550"/>
              <a:ext cx="309770" cy="224535"/>
            </a:xfrm>
            <a:custGeom>
              <a:avLst/>
              <a:gdLst/>
              <a:ahLst/>
              <a:cxnLst/>
              <a:rect l="l" t="t" r="r" b="b"/>
              <a:pathLst>
                <a:path w="11350" h="8227" extrusionOk="0">
                  <a:moveTo>
                    <a:pt x="1" y="1"/>
                  </a:moveTo>
                  <a:lnTo>
                    <a:pt x="1" y="1077"/>
                  </a:lnTo>
                  <a:lnTo>
                    <a:pt x="4553" y="1077"/>
                  </a:lnTo>
                  <a:lnTo>
                    <a:pt x="6758" y="4348"/>
                  </a:lnTo>
                  <a:cubicBezTo>
                    <a:pt x="4645" y="4447"/>
                    <a:pt x="2827" y="5894"/>
                    <a:pt x="2298" y="7958"/>
                  </a:cubicBezTo>
                  <a:lnTo>
                    <a:pt x="3339" y="8226"/>
                  </a:lnTo>
                  <a:cubicBezTo>
                    <a:pt x="3770" y="6568"/>
                    <a:pt x="5262" y="5407"/>
                    <a:pt x="6984" y="5407"/>
                  </a:cubicBezTo>
                  <a:lnTo>
                    <a:pt x="11349" y="5407"/>
                  </a:lnTo>
                  <a:lnTo>
                    <a:pt x="11349" y="4330"/>
                  </a:lnTo>
                  <a:lnTo>
                    <a:pt x="8046" y="4330"/>
                  </a:lnTo>
                  <a:lnTo>
                    <a:pt x="51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53"/>
            <p:cNvSpPr/>
            <p:nvPr/>
          </p:nvSpPr>
          <p:spPr>
            <a:xfrm>
              <a:off x="7791235" y="1480816"/>
              <a:ext cx="29394" cy="29394"/>
            </a:xfrm>
            <a:custGeom>
              <a:avLst/>
              <a:gdLst/>
              <a:ahLst/>
              <a:cxnLst/>
              <a:rect l="l" t="t" r="r" b="b"/>
              <a:pathLst>
                <a:path w="1077" h="1077" extrusionOk="0">
                  <a:moveTo>
                    <a:pt x="0" y="0"/>
                  </a:moveTo>
                  <a:lnTo>
                    <a:pt x="0"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53"/>
            <p:cNvSpPr/>
            <p:nvPr/>
          </p:nvSpPr>
          <p:spPr>
            <a:xfrm>
              <a:off x="7849886" y="1480816"/>
              <a:ext cx="29394" cy="29394"/>
            </a:xfrm>
            <a:custGeom>
              <a:avLst/>
              <a:gdLst/>
              <a:ahLst/>
              <a:cxnLst/>
              <a:rect l="l" t="t" r="r" b="b"/>
              <a:pathLst>
                <a:path w="1077" h="1077" extrusionOk="0">
                  <a:moveTo>
                    <a:pt x="0" y="0"/>
                  </a:moveTo>
                  <a:lnTo>
                    <a:pt x="0"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53"/>
            <p:cNvSpPr/>
            <p:nvPr/>
          </p:nvSpPr>
          <p:spPr>
            <a:xfrm>
              <a:off x="7908429" y="1480816"/>
              <a:ext cx="29421" cy="29394"/>
            </a:xfrm>
            <a:custGeom>
              <a:avLst/>
              <a:gdLst/>
              <a:ahLst/>
              <a:cxnLst/>
              <a:rect l="l" t="t" r="r" b="b"/>
              <a:pathLst>
                <a:path w="1078" h="1077" extrusionOk="0">
                  <a:moveTo>
                    <a:pt x="1" y="0"/>
                  </a:moveTo>
                  <a:lnTo>
                    <a:pt x="1" y="1076"/>
                  </a:lnTo>
                  <a:lnTo>
                    <a:pt x="1077" y="1076"/>
                  </a:lnTo>
                  <a:lnTo>
                    <a:pt x="107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53"/>
            <p:cNvSpPr/>
            <p:nvPr/>
          </p:nvSpPr>
          <p:spPr>
            <a:xfrm>
              <a:off x="8174257" y="1480816"/>
              <a:ext cx="29394" cy="29394"/>
            </a:xfrm>
            <a:custGeom>
              <a:avLst/>
              <a:gdLst/>
              <a:ahLst/>
              <a:cxnLst/>
              <a:rect l="l" t="t" r="r" b="b"/>
              <a:pathLst>
                <a:path w="1077" h="1077" extrusionOk="0">
                  <a:moveTo>
                    <a:pt x="0" y="0"/>
                  </a:moveTo>
                  <a:lnTo>
                    <a:pt x="0" y="1076"/>
                  </a:lnTo>
                  <a:lnTo>
                    <a:pt x="1076" y="1076"/>
                  </a:lnTo>
                  <a:lnTo>
                    <a:pt x="107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53"/>
            <p:cNvSpPr/>
            <p:nvPr/>
          </p:nvSpPr>
          <p:spPr>
            <a:xfrm>
              <a:off x="8174257" y="1539468"/>
              <a:ext cx="29394" cy="29394"/>
            </a:xfrm>
            <a:custGeom>
              <a:avLst/>
              <a:gdLst/>
              <a:ahLst/>
              <a:cxnLst/>
              <a:rect l="l" t="t" r="r" b="b"/>
              <a:pathLst>
                <a:path w="1077" h="1077" extrusionOk="0">
                  <a:moveTo>
                    <a:pt x="0" y="0"/>
                  </a:moveTo>
                  <a:lnTo>
                    <a:pt x="0" y="1076"/>
                  </a:lnTo>
                  <a:lnTo>
                    <a:pt x="1076" y="1076"/>
                  </a:lnTo>
                  <a:lnTo>
                    <a:pt x="107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53"/>
            <p:cNvSpPr/>
            <p:nvPr/>
          </p:nvSpPr>
          <p:spPr>
            <a:xfrm>
              <a:off x="8232909" y="1480816"/>
              <a:ext cx="58679" cy="29394"/>
            </a:xfrm>
            <a:custGeom>
              <a:avLst/>
              <a:gdLst/>
              <a:ahLst/>
              <a:cxnLst/>
              <a:rect l="l" t="t" r="r" b="b"/>
              <a:pathLst>
                <a:path w="2150" h="1077" extrusionOk="0">
                  <a:moveTo>
                    <a:pt x="0" y="0"/>
                  </a:moveTo>
                  <a:lnTo>
                    <a:pt x="0" y="1076"/>
                  </a:lnTo>
                  <a:lnTo>
                    <a:pt x="2149" y="1076"/>
                  </a:lnTo>
                  <a:lnTo>
                    <a:pt x="21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53"/>
            <p:cNvSpPr/>
            <p:nvPr/>
          </p:nvSpPr>
          <p:spPr>
            <a:xfrm>
              <a:off x="8232909" y="1539468"/>
              <a:ext cx="58679" cy="29394"/>
            </a:xfrm>
            <a:custGeom>
              <a:avLst/>
              <a:gdLst/>
              <a:ahLst/>
              <a:cxnLst/>
              <a:rect l="l" t="t" r="r" b="b"/>
              <a:pathLst>
                <a:path w="2150" h="1077" extrusionOk="0">
                  <a:moveTo>
                    <a:pt x="0" y="0"/>
                  </a:moveTo>
                  <a:lnTo>
                    <a:pt x="0" y="1076"/>
                  </a:lnTo>
                  <a:lnTo>
                    <a:pt x="2149" y="1076"/>
                  </a:lnTo>
                  <a:lnTo>
                    <a:pt x="21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53"/>
            <p:cNvSpPr/>
            <p:nvPr/>
          </p:nvSpPr>
          <p:spPr>
            <a:xfrm>
              <a:off x="8101059" y="1661956"/>
              <a:ext cx="131959" cy="259661"/>
            </a:xfrm>
            <a:custGeom>
              <a:avLst/>
              <a:gdLst/>
              <a:ahLst/>
              <a:cxnLst/>
              <a:rect l="l" t="t" r="r" b="b"/>
              <a:pathLst>
                <a:path w="4835" h="9514" extrusionOk="0">
                  <a:moveTo>
                    <a:pt x="1211" y="1"/>
                  </a:moveTo>
                  <a:lnTo>
                    <a:pt x="942" y="1038"/>
                  </a:lnTo>
                  <a:cubicBezTo>
                    <a:pt x="2601" y="1465"/>
                    <a:pt x="3758" y="2961"/>
                    <a:pt x="3758" y="4680"/>
                  </a:cubicBezTo>
                  <a:cubicBezTo>
                    <a:pt x="3758" y="6755"/>
                    <a:pt x="2075" y="8438"/>
                    <a:pt x="0" y="8438"/>
                  </a:cubicBezTo>
                  <a:lnTo>
                    <a:pt x="0" y="9514"/>
                  </a:lnTo>
                  <a:cubicBezTo>
                    <a:pt x="2664" y="9514"/>
                    <a:pt x="4835" y="7344"/>
                    <a:pt x="4835" y="4680"/>
                  </a:cubicBezTo>
                  <a:cubicBezTo>
                    <a:pt x="4835" y="2474"/>
                    <a:pt x="3346" y="548"/>
                    <a:pt x="12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53"/>
            <p:cNvSpPr/>
            <p:nvPr/>
          </p:nvSpPr>
          <p:spPr>
            <a:xfrm>
              <a:off x="7849886" y="1789658"/>
              <a:ext cx="221833" cy="131959"/>
            </a:xfrm>
            <a:custGeom>
              <a:avLst/>
              <a:gdLst/>
              <a:ahLst/>
              <a:cxnLst/>
              <a:rect l="l" t="t" r="r" b="b"/>
              <a:pathLst>
                <a:path w="8128" h="4835" extrusionOk="0">
                  <a:moveTo>
                    <a:pt x="0" y="1"/>
                  </a:moveTo>
                  <a:cubicBezTo>
                    <a:pt x="0" y="2665"/>
                    <a:pt x="2171" y="4835"/>
                    <a:pt x="4835" y="4835"/>
                  </a:cubicBezTo>
                  <a:lnTo>
                    <a:pt x="8127" y="4835"/>
                  </a:lnTo>
                  <a:lnTo>
                    <a:pt x="8127" y="3759"/>
                  </a:lnTo>
                  <a:lnTo>
                    <a:pt x="4835" y="3759"/>
                  </a:lnTo>
                  <a:cubicBezTo>
                    <a:pt x="2760" y="3759"/>
                    <a:pt x="1077" y="2076"/>
                    <a:pt x="107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53"/>
            <p:cNvSpPr/>
            <p:nvPr/>
          </p:nvSpPr>
          <p:spPr>
            <a:xfrm>
              <a:off x="7908429" y="1716378"/>
              <a:ext cx="265856" cy="146697"/>
            </a:xfrm>
            <a:custGeom>
              <a:avLst/>
              <a:gdLst/>
              <a:ahLst/>
              <a:cxnLst/>
              <a:rect l="l" t="t" r="r" b="b"/>
              <a:pathLst>
                <a:path w="9741" h="5375" extrusionOk="0">
                  <a:moveTo>
                    <a:pt x="2690" y="0"/>
                  </a:moveTo>
                  <a:cubicBezTo>
                    <a:pt x="1208" y="0"/>
                    <a:pt x="1" y="1204"/>
                    <a:pt x="1" y="2686"/>
                  </a:cubicBezTo>
                  <a:cubicBezTo>
                    <a:pt x="1" y="4168"/>
                    <a:pt x="1208" y="5375"/>
                    <a:pt x="2690" y="5375"/>
                  </a:cubicBezTo>
                  <a:lnTo>
                    <a:pt x="2690" y="4298"/>
                  </a:lnTo>
                  <a:cubicBezTo>
                    <a:pt x="1800" y="4298"/>
                    <a:pt x="1077" y="3575"/>
                    <a:pt x="1077" y="2686"/>
                  </a:cubicBezTo>
                  <a:cubicBezTo>
                    <a:pt x="1077" y="1800"/>
                    <a:pt x="1800" y="1077"/>
                    <a:pt x="2690" y="1077"/>
                  </a:cubicBezTo>
                  <a:lnTo>
                    <a:pt x="7055" y="1077"/>
                  </a:lnTo>
                  <a:cubicBezTo>
                    <a:pt x="7940" y="1077"/>
                    <a:pt x="8664" y="1800"/>
                    <a:pt x="8664" y="2686"/>
                  </a:cubicBezTo>
                  <a:cubicBezTo>
                    <a:pt x="8664" y="3571"/>
                    <a:pt x="7940" y="4298"/>
                    <a:pt x="7055" y="4298"/>
                  </a:cubicBezTo>
                  <a:lnTo>
                    <a:pt x="3759" y="4298"/>
                  </a:lnTo>
                  <a:lnTo>
                    <a:pt x="3759" y="5375"/>
                  </a:lnTo>
                  <a:lnTo>
                    <a:pt x="7055" y="5375"/>
                  </a:lnTo>
                  <a:cubicBezTo>
                    <a:pt x="8537" y="5375"/>
                    <a:pt x="9740" y="4168"/>
                    <a:pt x="9740" y="2686"/>
                  </a:cubicBezTo>
                  <a:cubicBezTo>
                    <a:pt x="9740" y="1204"/>
                    <a:pt x="8537" y="0"/>
                    <a:pt x="70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53"/>
            <p:cNvSpPr/>
            <p:nvPr/>
          </p:nvSpPr>
          <p:spPr>
            <a:xfrm>
              <a:off x="7981736" y="1775029"/>
              <a:ext cx="119241" cy="29394"/>
            </a:xfrm>
            <a:custGeom>
              <a:avLst/>
              <a:gdLst/>
              <a:ahLst/>
              <a:cxnLst/>
              <a:rect l="l" t="t" r="r" b="b"/>
              <a:pathLst>
                <a:path w="4369" h="1077" extrusionOk="0">
                  <a:moveTo>
                    <a:pt x="0" y="0"/>
                  </a:moveTo>
                  <a:lnTo>
                    <a:pt x="0" y="1077"/>
                  </a:lnTo>
                  <a:lnTo>
                    <a:pt x="4369" y="1077"/>
                  </a:lnTo>
                  <a:lnTo>
                    <a:pt x="436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09" name="Google Shape;809;p53"/>
          <p:cNvGrpSpPr/>
          <p:nvPr/>
        </p:nvGrpSpPr>
        <p:grpSpPr>
          <a:xfrm>
            <a:off x="9068867" y="230233"/>
            <a:ext cx="534496" cy="570060"/>
            <a:chOff x="3136662" y="3324506"/>
            <a:chExt cx="469240" cy="500463"/>
          </a:xfrm>
        </p:grpSpPr>
        <p:sp>
          <p:nvSpPr>
            <p:cNvPr id="810" name="Google Shape;810;p53"/>
            <p:cNvSpPr/>
            <p:nvPr/>
          </p:nvSpPr>
          <p:spPr>
            <a:xfrm>
              <a:off x="3166138" y="3324506"/>
              <a:ext cx="293285" cy="117249"/>
            </a:xfrm>
            <a:custGeom>
              <a:avLst/>
              <a:gdLst/>
              <a:ahLst/>
              <a:cxnLst/>
              <a:rect l="l" t="t" r="r" b="b"/>
              <a:pathLst>
                <a:path w="10746" h="4296" extrusionOk="0">
                  <a:moveTo>
                    <a:pt x="0" y="1"/>
                  </a:moveTo>
                  <a:lnTo>
                    <a:pt x="0" y="1610"/>
                  </a:lnTo>
                  <a:cubicBezTo>
                    <a:pt x="0" y="3092"/>
                    <a:pt x="1204" y="4295"/>
                    <a:pt x="2686" y="4295"/>
                  </a:cubicBezTo>
                  <a:lnTo>
                    <a:pt x="10745" y="4295"/>
                  </a:lnTo>
                  <a:lnTo>
                    <a:pt x="10745" y="2686"/>
                  </a:lnTo>
                  <a:cubicBezTo>
                    <a:pt x="10745" y="1800"/>
                    <a:pt x="10022" y="1077"/>
                    <a:pt x="9136" y="1077"/>
                  </a:cubicBezTo>
                  <a:lnTo>
                    <a:pt x="3762" y="1077"/>
                  </a:lnTo>
                  <a:cubicBezTo>
                    <a:pt x="3466" y="1077"/>
                    <a:pt x="3226" y="834"/>
                    <a:pt x="3226" y="537"/>
                  </a:cubicBezTo>
                  <a:lnTo>
                    <a:pt x="3226"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53"/>
            <p:cNvSpPr/>
            <p:nvPr/>
          </p:nvSpPr>
          <p:spPr>
            <a:xfrm>
              <a:off x="3166138" y="3529746"/>
              <a:ext cx="322570" cy="58679"/>
            </a:xfrm>
            <a:custGeom>
              <a:avLst/>
              <a:gdLst/>
              <a:ahLst/>
              <a:cxnLst/>
              <a:rect l="l" t="t" r="r" b="b"/>
              <a:pathLst>
                <a:path w="11819" h="2150" extrusionOk="0">
                  <a:moveTo>
                    <a:pt x="0" y="1"/>
                  </a:moveTo>
                  <a:lnTo>
                    <a:pt x="0" y="2150"/>
                  </a:lnTo>
                  <a:lnTo>
                    <a:pt x="4298" y="2150"/>
                  </a:lnTo>
                  <a:lnTo>
                    <a:pt x="4298" y="1073"/>
                  </a:lnTo>
                  <a:lnTo>
                    <a:pt x="7520" y="1073"/>
                  </a:lnTo>
                  <a:lnTo>
                    <a:pt x="7520" y="2150"/>
                  </a:lnTo>
                  <a:lnTo>
                    <a:pt x="11818" y="2150"/>
                  </a:lnTo>
                  <a:lnTo>
                    <a:pt x="118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53"/>
            <p:cNvSpPr/>
            <p:nvPr/>
          </p:nvSpPr>
          <p:spPr>
            <a:xfrm>
              <a:off x="3552436" y="3474069"/>
              <a:ext cx="53466" cy="169841"/>
            </a:xfrm>
            <a:custGeom>
              <a:avLst/>
              <a:gdLst/>
              <a:ahLst/>
              <a:cxnLst/>
              <a:rect l="l" t="t" r="r" b="b"/>
              <a:pathLst>
                <a:path w="1959" h="6223" extrusionOk="0">
                  <a:moveTo>
                    <a:pt x="822" y="1"/>
                  </a:moveTo>
                  <a:lnTo>
                    <a:pt x="0" y="696"/>
                  </a:lnTo>
                  <a:cubicBezTo>
                    <a:pt x="572" y="1370"/>
                    <a:pt x="882" y="2231"/>
                    <a:pt x="882" y="3113"/>
                  </a:cubicBezTo>
                  <a:cubicBezTo>
                    <a:pt x="882" y="3995"/>
                    <a:pt x="572" y="4853"/>
                    <a:pt x="0" y="5530"/>
                  </a:cubicBezTo>
                  <a:lnTo>
                    <a:pt x="822" y="6222"/>
                  </a:lnTo>
                  <a:cubicBezTo>
                    <a:pt x="1553" y="5354"/>
                    <a:pt x="1959" y="4246"/>
                    <a:pt x="1959" y="3113"/>
                  </a:cubicBezTo>
                  <a:cubicBezTo>
                    <a:pt x="1959" y="1977"/>
                    <a:pt x="1553" y="873"/>
                    <a:pt x="8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53"/>
            <p:cNvSpPr/>
            <p:nvPr/>
          </p:nvSpPr>
          <p:spPr>
            <a:xfrm>
              <a:off x="3512753" y="3524151"/>
              <a:ext cx="34607" cy="69678"/>
            </a:xfrm>
            <a:custGeom>
              <a:avLst/>
              <a:gdLst/>
              <a:ahLst/>
              <a:cxnLst/>
              <a:rect l="l" t="t" r="r" b="b"/>
              <a:pathLst>
                <a:path w="1268" h="2553" extrusionOk="0">
                  <a:moveTo>
                    <a:pt x="942" y="1"/>
                  </a:moveTo>
                  <a:lnTo>
                    <a:pt x="0" y="513"/>
                  </a:lnTo>
                  <a:cubicBezTo>
                    <a:pt x="127" y="752"/>
                    <a:pt x="194" y="1007"/>
                    <a:pt x="194" y="1278"/>
                  </a:cubicBezTo>
                  <a:cubicBezTo>
                    <a:pt x="194" y="1546"/>
                    <a:pt x="127" y="1808"/>
                    <a:pt x="0" y="2040"/>
                  </a:cubicBezTo>
                  <a:lnTo>
                    <a:pt x="942" y="2552"/>
                  </a:lnTo>
                  <a:cubicBezTo>
                    <a:pt x="1154" y="2164"/>
                    <a:pt x="1267" y="1723"/>
                    <a:pt x="1267" y="1275"/>
                  </a:cubicBezTo>
                  <a:cubicBezTo>
                    <a:pt x="1267" y="830"/>
                    <a:pt x="1154" y="389"/>
                    <a:pt x="94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53"/>
            <p:cNvSpPr/>
            <p:nvPr/>
          </p:nvSpPr>
          <p:spPr>
            <a:xfrm>
              <a:off x="3136662" y="3707638"/>
              <a:ext cx="381413" cy="117330"/>
            </a:xfrm>
            <a:custGeom>
              <a:avLst/>
              <a:gdLst/>
              <a:ahLst/>
              <a:cxnLst/>
              <a:rect l="l" t="t" r="r" b="b"/>
              <a:pathLst>
                <a:path w="13975" h="4299" extrusionOk="0">
                  <a:moveTo>
                    <a:pt x="2686" y="0"/>
                  </a:moveTo>
                  <a:cubicBezTo>
                    <a:pt x="1204" y="0"/>
                    <a:pt x="1" y="1207"/>
                    <a:pt x="1" y="2689"/>
                  </a:cubicBezTo>
                  <a:lnTo>
                    <a:pt x="1" y="4298"/>
                  </a:lnTo>
                  <a:lnTo>
                    <a:pt x="13974" y="4298"/>
                  </a:lnTo>
                  <a:lnTo>
                    <a:pt x="13974" y="2689"/>
                  </a:lnTo>
                  <a:cubicBezTo>
                    <a:pt x="13974" y="1207"/>
                    <a:pt x="12771" y="0"/>
                    <a:pt x="11289" y="0"/>
                  </a:cubicBezTo>
                  <a:lnTo>
                    <a:pt x="10357" y="0"/>
                  </a:lnTo>
                  <a:cubicBezTo>
                    <a:pt x="10142" y="152"/>
                    <a:pt x="9916" y="293"/>
                    <a:pt x="9673" y="416"/>
                  </a:cubicBezTo>
                  <a:lnTo>
                    <a:pt x="9673" y="540"/>
                  </a:lnTo>
                  <a:cubicBezTo>
                    <a:pt x="9673" y="2022"/>
                    <a:pt x="8469" y="3225"/>
                    <a:pt x="6987" y="3225"/>
                  </a:cubicBezTo>
                  <a:cubicBezTo>
                    <a:pt x="5505" y="3225"/>
                    <a:pt x="4302" y="2022"/>
                    <a:pt x="4302" y="540"/>
                  </a:cubicBezTo>
                  <a:lnTo>
                    <a:pt x="4302" y="416"/>
                  </a:lnTo>
                  <a:cubicBezTo>
                    <a:pt x="4062" y="293"/>
                    <a:pt x="3836" y="152"/>
                    <a:pt x="361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53"/>
            <p:cNvSpPr/>
            <p:nvPr/>
          </p:nvSpPr>
          <p:spPr>
            <a:xfrm>
              <a:off x="3203120" y="3588398"/>
              <a:ext cx="248498" cy="177920"/>
            </a:xfrm>
            <a:custGeom>
              <a:avLst/>
              <a:gdLst/>
              <a:ahLst/>
              <a:cxnLst/>
              <a:rect l="l" t="t" r="r" b="b"/>
              <a:pathLst>
                <a:path w="9105" h="6519" extrusionOk="0">
                  <a:moveTo>
                    <a:pt x="4013" y="1"/>
                  </a:moveTo>
                  <a:lnTo>
                    <a:pt x="4013" y="1077"/>
                  </a:lnTo>
                  <a:lnTo>
                    <a:pt x="0" y="1077"/>
                  </a:lnTo>
                  <a:cubicBezTo>
                    <a:pt x="484" y="2439"/>
                    <a:pt x="1560" y="3593"/>
                    <a:pt x="2936" y="4080"/>
                  </a:cubicBezTo>
                  <a:lnTo>
                    <a:pt x="2936" y="4909"/>
                  </a:lnTo>
                  <a:cubicBezTo>
                    <a:pt x="2943" y="5795"/>
                    <a:pt x="3667" y="6518"/>
                    <a:pt x="4556" y="6518"/>
                  </a:cubicBezTo>
                  <a:cubicBezTo>
                    <a:pt x="5442" y="6518"/>
                    <a:pt x="6165" y="5795"/>
                    <a:pt x="6165" y="4909"/>
                  </a:cubicBezTo>
                  <a:lnTo>
                    <a:pt x="6165" y="4080"/>
                  </a:lnTo>
                  <a:cubicBezTo>
                    <a:pt x="7541" y="3593"/>
                    <a:pt x="8618" y="2442"/>
                    <a:pt x="9104" y="1077"/>
                  </a:cubicBezTo>
                  <a:lnTo>
                    <a:pt x="5089" y="1077"/>
                  </a:lnTo>
                  <a:lnTo>
                    <a:pt x="508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53"/>
            <p:cNvSpPr/>
            <p:nvPr/>
          </p:nvSpPr>
          <p:spPr>
            <a:xfrm>
              <a:off x="3195505" y="3471094"/>
              <a:ext cx="263918" cy="29394"/>
            </a:xfrm>
            <a:custGeom>
              <a:avLst/>
              <a:gdLst/>
              <a:ahLst/>
              <a:cxnLst/>
              <a:rect l="l" t="t" r="r" b="b"/>
              <a:pathLst>
                <a:path w="9670" h="1077" extrusionOk="0">
                  <a:moveTo>
                    <a:pt x="1" y="1"/>
                  </a:moveTo>
                  <a:lnTo>
                    <a:pt x="1" y="1077"/>
                  </a:lnTo>
                  <a:lnTo>
                    <a:pt x="9669" y="1077"/>
                  </a:lnTo>
                  <a:lnTo>
                    <a:pt x="966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54"/>
          <p:cNvSpPr txBox="1">
            <a:spLocks noGrp="1"/>
          </p:cNvSpPr>
          <p:nvPr>
            <p:ph type="title"/>
          </p:nvPr>
        </p:nvSpPr>
        <p:spPr>
          <a:xfrm>
            <a:off x="960000" y="3533851"/>
            <a:ext cx="5393200" cy="2148400"/>
          </a:xfrm>
          <a:prstGeom prst="rect">
            <a:avLst/>
          </a:prstGeom>
        </p:spPr>
        <p:txBody>
          <a:bodyPr spcFirstLastPara="1" wrap="square" lIns="121900" tIns="121900" rIns="121900" bIns="121900" anchor="b" anchorCtr="0">
            <a:noAutofit/>
          </a:bodyPr>
          <a:lstStyle/>
          <a:p>
            <a:r>
              <a:rPr lang="en"/>
              <a:t>Incorporate Gen AI immediately</a:t>
            </a:r>
            <a:endParaRPr/>
          </a:p>
        </p:txBody>
      </p:sp>
      <p:sp>
        <p:nvSpPr>
          <p:cNvPr id="822" name="Google Shape;822;p54"/>
          <p:cNvSpPr txBox="1">
            <a:spLocks noGrp="1"/>
          </p:cNvSpPr>
          <p:nvPr>
            <p:ph type="title" idx="2"/>
          </p:nvPr>
        </p:nvSpPr>
        <p:spPr>
          <a:xfrm>
            <a:off x="4333300" y="1352633"/>
            <a:ext cx="1882400" cy="1199600"/>
          </a:xfrm>
          <a:prstGeom prst="rect">
            <a:avLst/>
          </a:prstGeom>
        </p:spPr>
        <p:txBody>
          <a:bodyPr spcFirstLastPara="1" wrap="square" lIns="121900" tIns="121900" rIns="121900" bIns="121900" anchor="ctr" anchorCtr="0">
            <a:noAutofit/>
          </a:bodyPr>
          <a:lstStyle/>
          <a:p>
            <a:r>
              <a:rPr lang="en"/>
              <a:t>03</a:t>
            </a:r>
            <a:endParaRPr/>
          </a:p>
        </p:txBody>
      </p:sp>
      <p:grpSp>
        <p:nvGrpSpPr>
          <p:cNvPr id="823" name="Google Shape;823;p54"/>
          <p:cNvGrpSpPr/>
          <p:nvPr/>
        </p:nvGrpSpPr>
        <p:grpSpPr>
          <a:xfrm>
            <a:off x="7339376" y="1869374"/>
            <a:ext cx="4309125" cy="4208365"/>
            <a:chOff x="5504532" y="1402030"/>
            <a:chExt cx="3231844" cy="3156274"/>
          </a:xfrm>
        </p:grpSpPr>
        <p:sp>
          <p:nvSpPr>
            <p:cNvPr id="824" name="Google Shape;824;p54"/>
            <p:cNvSpPr/>
            <p:nvPr/>
          </p:nvSpPr>
          <p:spPr>
            <a:xfrm>
              <a:off x="8185993" y="219687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54"/>
            <p:cNvSpPr/>
            <p:nvPr/>
          </p:nvSpPr>
          <p:spPr>
            <a:xfrm>
              <a:off x="5504532" y="4432120"/>
              <a:ext cx="3102092" cy="126184"/>
            </a:xfrm>
            <a:custGeom>
              <a:avLst/>
              <a:gdLst/>
              <a:ahLst/>
              <a:cxnLst/>
              <a:rect l="l" t="t" r="r" b="b"/>
              <a:pathLst>
                <a:path w="48848" h="1987" extrusionOk="0">
                  <a:moveTo>
                    <a:pt x="48848" y="996"/>
                  </a:moveTo>
                  <a:cubicBezTo>
                    <a:pt x="48848" y="1543"/>
                    <a:pt x="37914" y="1986"/>
                    <a:pt x="24424" y="1986"/>
                  </a:cubicBezTo>
                  <a:cubicBezTo>
                    <a:pt x="10935" y="1986"/>
                    <a:pt x="1" y="1543"/>
                    <a:pt x="1" y="996"/>
                  </a:cubicBezTo>
                  <a:cubicBezTo>
                    <a:pt x="1" y="450"/>
                    <a:pt x="10935" y="1"/>
                    <a:pt x="24424" y="1"/>
                  </a:cubicBezTo>
                  <a:cubicBezTo>
                    <a:pt x="37914" y="1"/>
                    <a:pt x="48848" y="450"/>
                    <a:pt x="48848" y="996"/>
                  </a:cubicBezTo>
                  <a:close/>
                </a:path>
              </a:pathLst>
            </a:custGeom>
            <a:solidFill>
              <a:srgbClr val="134F5C">
                <a:alpha val="32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6" name="Google Shape;826;p54"/>
            <p:cNvGrpSpPr/>
            <p:nvPr/>
          </p:nvGrpSpPr>
          <p:grpSpPr>
            <a:xfrm>
              <a:off x="5836805" y="2286450"/>
              <a:ext cx="2491776" cy="2195831"/>
              <a:chOff x="5450286" y="1617112"/>
              <a:chExt cx="3026938" cy="2667433"/>
            </a:xfrm>
          </p:grpSpPr>
          <p:sp>
            <p:nvSpPr>
              <p:cNvPr id="827" name="Google Shape;827;p54"/>
              <p:cNvSpPr/>
              <p:nvPr/>
            </p:nvSpPr>
            <p:spPr>
              <a:xfrm>
                <a:off x="6264500" y="3865802"/>
                <a:ext cx="1398099" cy="418743"/>
              </a:xfrm>
              <a:custGeom>
                <a:avLst/>
                <a:gdLst/>
                <a:ahLst/>
                <a:cxnLst/>
                <a:rect l="l" t="t" r="r" b="b"/>
                <a:pathLst>
                  <a:path w="18123" h="5428" extrusionOk="0">
                    <a:moveTo>
                      <a:pt x="14836" y="2838"/>
                    </a:moveTo>
                    <a:cubicBezTo>
                      <a:pt x="14652" y="2130"/>
                      <a:pt x="14255" y="0"/>
                      <a:pt x="14255" y="0"/>
                    </a:cubicBezTo>
                    <a:lnTo>
                      <a:pt x="3868" y="0"/>
                    </a:lnTo>
                    <a:cubicBezTo>
                      <a:pt x="3868" y="0"/>
                      <a:pt x="3476" y="2130"/>
                      <a:pt x="3286" y="2838"/>
                    </a:cubicBezTo>
                    <a:cubicBezTo>
                      <a:pt x="3004" y="3896"/>
                      <a:pt x="1819" y="4616"/>
                      <a:pt x="541" y="4616"/>
                    </a:cubicBezTo>
                    <a:lnTo>
                      <a:pt x="541" y="4616"/>
                    </a:lnTo>
                    <a:cubicBezTo>
                      <a:pt x="242" y="4616"/>
                      <a:pt x="0" y="4817"/>
                      <a:pt x="0" y="5065"/>
                    </a:cubicBezTo>
                    <a:lnTo>
                      <a:pt x="0" y="5427"/>
                    </a:lnTo>
                    <a:lnTo>
                      <a:pt x="18122" y="5427"/>
                    </a:lnTo>
                    <a:lnTo>
                      <a:pt x="18122" y="5065"/>
                    </a:lnTo>
                    <a:cubicBezTo>
                      <a:pt x="18122" y="4817"/>
                      <a:pt x="17881" y="4616"/>
                      <a:pt x="17581" y="4616"/>
                    </a:cubicBezTo>
                    <a:lnTo>
                      <a:pt x="17581" y="4616"/>
                    </a:lnTo>
                    <a:cubicBezTo>
                      <a:pt x="16310" y="4616"/>
                      <a:pt x="15118" y="3896"/>
                      <a:pt x="14836" y="283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54"/>
              <p:cNvSpPr/>
              <p:nvPr/>
            </p:nvSpPr>
            <p:spPr>
              <a:xfrm>
                <a:off x="5450286" y="1617112"/>
                <a:ext cx="3026938" cy="2265594"/>
              </a:xfrm>
              <a:custGeom>
                <a:avLst/>
                <a:gdLst/>
                <a:ahLst/>
                <a:cxnLst/>
                <a:rect l="l" t="t" r="r" b="b"/>
                <a:pathLst>
                  <a:path w="39237" h="29368" extrusionOk="0">
                    <a:moveTo>
                      <a:pt x="38477" y="29367"/>
                    </a:moveTo>
                    <a:lnTo>
                      <a:pt x="754" y="29367"/>
                    </a:lnTo>
                    <a:cubicBezTo>
                      <a:pt x="340" y="29367"/>
                      <a:pt x="0" y="29028"/>
                      <a:pt x="0" y="28613"/>
                    </a:cubicBezTo>
                    <a:lnTo>
                      <a:pt x="0" y="760"/>
                    </a:lnTo>
                    <a:cubicBezTo>
                      <a:pt x="0" y="340"/>
                      <a:pt x="340" y="0"/>
                      <a:pt x="754" y="0"/>
                    </a:cubicBezTo>
                    <a:lnTo>
                      <a:pt x="38477" y="0"/>
                    </a:lnTo>
                    <a:cubicBezTo>
                      <a:pt x="38897" y="0"/>
                      <a:pt x="39236" y="340"/>
                      <a:pt x="39236" y="760"/>
                    </a:cubicBezTo>
                    <a:lnTo>
                      <a:pt x="39236" y="28613"/>
                    </a:lnTo>
                    <a:cubicBezTo>
                      <a:pt x="39236" y="29028"/>
                      <a:pt x="38897" y="29367"/>
                      <a:pt x="38477" y="2936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54"/>
              <p:cNvSpPr/>
              <p:nvPr/>
            </p:nvSpPr>
            <p:spPr>
              <a:xfrm>
                <a:off x="5450286" y="1617112"/>
                <a:ext cx="3026938" cy="2039174"/>
              </a:xfrm>
              <a:custGeom>
                <a:avLst/>
                <a:gdLst/>
                <a:ahLst/>
                <a:cxnLst/>
                <a:rect l="l" t="t" r="r" b="b"/>
                <a:pathLst>
                  <a:path w="39237" h="26433" extrusionOk="0">
                    <a:moveTo>
                      <a:pt x="39236" y="26432"/>
                    </a:moveTo>
                    <a:lnTo>
                      <a:pt x="39236" y="1238"/>
                    </a:lnTo>
                    <a:cubicBezTo>
                      <a:pt x="39236" y="559"/>
                      <a:pt x="38678" y="0"/>
                      <a:pt x="37999" y="0"/>
                    </a:cubicBezTo>
                    <a:lnTo>
                      <a:pt x="1237" y="0"/>
                    </a:lnTo>
                    <a:cubicBezTo>
                      <a:pt x="553" y="0"/>
                      <a:pt x="0" y="559"/>
                      <a:pt x="0" y="1238"/>
                    </a:cubicBezTo>
                    <a:lnTo>
                      <a:pt x="0" y="2643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54"/>
              <p:cNvSpPr/>
              <p:nvPr/>
            </p:nvSpPr>
            <p:spPr>
              <a:xfrm>
                <a:off x="5563461" y="1742322"/>
                <a:ext cx="2799669" cy="1789224"/>
              </a:xfrm>
              <a:custGeom>
                <a:avLst/>
                <a:gdLst/>
                <a:ahLst/>
                <a:cxnLst/>
                <a:rect l="l" t="t" r="r" b="b"/>
                <a:pathLst>
                  <a:path w="36291" h="23193" extrusionOk="0">
                    <a:moveTo>
                      <a:pt x="1" y="0"/>
                    </a:moveTo>
                    <a:lnTo>
                      <a:pt x="36290" y="0"/>
                    </a:lnTo>
                    <a:lnTo>
                      <a:pt x="36290" y="23192"/>
                    </a:lnTo>
                    <a:lnTo>
                      <a:pt x="1" y="23192"/>
                    </a:lnTo>
                    <a:close/>
                  </a:path>
                </a:pathLst>
              </a:custGeom>
              <a:solidFill>
                <a:srgbClr val="2121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54"/>
              <p:cNvSpPr/>
              <p:nvPr/>
            </p:nvSpPr>
            <p:spPr>
              <a:xfrm>
                <a:off x="5572333" y="1751194"/>
                <a:ext cx="2781926" cy="1771403"/>
              </a:xfrm>
              <a:custGeom>
                <a:avLst/>
                <a:gdLst/>
                <a:ahLst/>
                <a:cxnLst/>
                <a:rect l="l" t="t" r="r" b="b"/>
                <a:pathLst>
                  <a:path w="36061" h="22962" extrusionOk="0">
                    <a:moveTo>
                      <a:pt x="1" y="22962"/>
                    </a:moveTo>
                    <a:lnTo>
                      <a:pt x="1" y="0"/>
                    </a:lnTo>
                    <a:lnTo>
                      <a:pt x="36060" y="0"/>
                    </a:lnTo>
                    <a:lnTo>
                      <a:pt x="36060" y="22962"/>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2" name="Google Shape;832;p54"/>
            <p:cNvGrpSpPr/>
            <p:nvPr/>
          </p:nvGrpSpPr>
          <p:grpSpPr>
            <a:xfrm>
              <a:off x="6080934" y="2562938"/>
              <a:ext cx="588467" cy="576350"/>
              <a:chOff x="5608702" y="2132055"/>
              <a:chExt cx="956079" cy="936392"/>
            </a:xfrm>
          </p:grpSpPr>
          <p:grpSp>
            <p:nvGrpSpPr>
              <p:cNvPr id="833" name="Google Shape;833;p54"/>
              <p:cNvGrpSpPr/>
              <p:nvPr/>
            </p:nvGrpSpPr>
            <p:grpSpPr>
              <a:xfrm>
                <a:off x="5608702" y="2132055"/>
                <a:ext cx="956079" cy="936392"/>
                <a:chOff x="5194542" y="1480793"/>
                <a:chExt cx="1161418" cy="1137503"/>
              </a:xfrm>
            </p:grpSpPr>
            <p:sp>
              <p:nvSpPr>
                <p:cNvPr id="834" name="Google Shape;834;p54"/>
                <p:cNvSpPr/>
                <p:nvPr/>
              </p:nvSpPr>
              <p:spPr>
                <a:xfrm>
                  <a:off x="5194542" y="1480793"/>
                  <a:ext cx="1161418" cy="1137503"/>
                </a:xfrm>
                <a:custGeom>
                  <a:avLst/>
                  <a:gdLst/>
                  <a:ahLst/>
                  <a:cxnLst/>
                  <a:rect l="l" t="t" r="r" b="b"/>
                  <a:pathLst>
                    <a:path w="15055" h="14745" extrusionOk="0">
                      <a:moveTo>
                        <a:pt x="13806" y="14744"/>
                      </a:moveTo>
                      <a:cubicBezTo>
                        <a:pt x="13697" y="14744"/>
                        <a:pt x="13593" y="14733"/>
                        <a:pt x="13495" y="14704"/>
                      </a:cubicBezTo>
                      <a:lnTo>
                        <a:pt x="10451" y="13870"/>
                      </a:lnTo>
                      <a:cubicBezTo>
                        <a:pt x="9473" y="14342"/>
                        <a:pt x="8379" y="14589"/>
                        <a:pt x="7292" y="14589"/>
                      </a:cubicBezTo>
                      <a:cubicBezTo>
                        <a:pt x="3275" y="14589"/>
                        <a:pt x="0" y="11315"/>
                        <a:pt x="0" y="7292"/>
                      </a:cubicBezTo>
                      <a:cubicBezTo>
                        <a:pt x="0" y="3269"/>
                        <a:pt x="3275" y="1"/>
                        <a:pt x="7292" y="1"/>
                      </a:cubicBezTo>
                      <a:cubicBezTo>
                        <a:pt x="11314" y="1"/>
                        <a:pt x="14589" y="3275"/>
                        <a:pt x="14589" y="7292"/>
                      </a:cubicBezTo>
                      <a:cubicBezTo>
                        <a:pt x="14589" y="8437"/>
                        <a:pt x="14313" y="9577"/>
                        <a:pt x="13806" y="10589"/>
                      </a:cubicBezTo>
                      <a:lnTo>
                        <a:pt x="14882" y="13122"/>
                      </a:lnTo>
                      <a:cubicBezTo>
                        <a:pt x="15055" y="13530"/>
                        <a:pt x="14986" y="14014"/>
                        <a:pt x="14687" y="14353"/>
                      </a:cubicBezTo>
                      <a:cubicBezTo>
                        <a:pt x="14456" y="14601"/>
                        <a:pt x="14140" y="14744"/>
                        <a:pt x="13806" y="14744"/>
                      </a:cubicBezTo>
                      <a:close/>
                      <a:moveTo>
                        <a:pt x="10445" y="13749"/>
                      </a:moveTo>
                      <a:lnTo>
                        <a:pt x="13524" y="14595"/>
                      </a:lnTo>
                      <a:cubicBezTo>
                        <a:pt x="13616" y="14624"/>
                        <a:pt x="13708" y="14629"/>
                        <a:pt x="13806" y="14629"/>
                      </a:cubicBezTo>
                      <a:cubicBezTo>
                        <a:pt x="14105" y="14629"/>
                        <a:pt x="14399" y="14503"/>
                        <a:pt x="14600" y="14273"/>
                      </a:cubicBezTo>
                      <a:cubicBezTo>
                        <a:pt x="14871" y="13968"/>
                        <a:pt x="14940" y="13530"/>
                        <a:pt x="14784" y="13156"/>
                      </a:cubicBezTo>
                      <a:lnTo>
                        <a:pt x="13680" y="10572"/>
                      </a:lnTo>
                      <a:lnTo>
                        <a:pt x="13697" y="10555"/>
                      </a:lnTo>
                      <a:cubicBezTo>
                        <a:pt x="14209" y="9548"/>
                        <a:pt x="14479" y="8414"/>
                        <a:pt x="14479" y="7286"/>
                      </a:cubicBezTo>
                      <a:cubicBezTo>
                        <a:pt x="14479" y="3333"/>
                        <a:pt x="11257" y="110"/>
                        <a:pt x="7297" y="110"/>
                      </a:cubicBezTo>
                      <a:cubicBezTo>
                        <a:pt x="3344" y="110"/>
                        <a:pt x="121" y="3333"/>
                        <a:pt x="121" y="7286"/>
                      </a:cubicBezTo>
                      <a:cubicBezTo>
                        <a:pt x="121" y="11245"/>
                        <a:pt x="3344" y="14468"/>
                        <a:pt x="7297" y="14468"/>
                      </a:cubicBezTo>
                      <a:cubicBezTo>
                        <a:pt x="8379" y="14468"/>
                        <a:pt x="9455" y="14215"/>
                        <a:pt x="10428" y="13749"/>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54"/>
                <p:cNvSpPr/>
                <p:nvPr/>
              </p:nvSpPr>
              <p:spPr>
                <a:xfrm>
                  <a:off x="5285576" y="1571827"/>
                  <a:ext cx="974110" cy="956752"/>
                </a:xfrm>
                <a:custGeom>
                  <a:avLst/>
                  <a:gdLst/>
                  <a:ahLst/>
                  <a:cxnLst/>
                  <a:rect l="l" t="t" r="r" b="b"/>
                  <a:pathLst>
                    <a:path w="12627" h="12402" extrusionOk="0">
                      <a:moveTo>
                        <a:pt x="12626" y="12402"/>
                      </a:moveTo>
                      <a:lnTo>
                        <a:pt x="11320" y="9346"/>
                      </a:lnTo>
                      <a:cubicBezTo>
                        <a:pt x="11907" y="8408"/>
                        <a:pt x="12241" y="7303"/>
                        <a:pt x="12241" y="6123"/>
                      </a:cubicBezTo>
                      <a:cubicBezTo>
                        <a:pt x="12241" y="2740"/>
                        <a:pt x="9501" y="0"/>
                        <a:pt x="6123" y="0"/>
                      </a:cubicBezTo>
                      <a:cubicBezTo>
                        <a:pt x="2739" y="0"/>
                        <a:pt x="0" y="2740"/>
                        <a:pt x="0" y="6123"/>
                      </a:cubicBezTo>
                      <a:cubicBezTo>
                        <a:pt x="0" y="9502"/>
                        <a:pt x="2739" y="12241"/>
                        <a:pt x="6123" y="12241"/>
                      </a:cubicBezTo>
                      <a:cubicBezTo>
                        <a:pt x="7222" y="12241"/>
                        <a:pt x="8258" y="11947"/>
                        <a:pt x="9150" y="1144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36" name="Google Shape;836;p54"/>
              <p:cNvSpPr/>
              <p:nvPr/>
            </p:nvSpPr>
            <p:spPr>
              <a:xfrm>
                <a:off x="5863051" y="2445274"/>
                <a:ext cx="400272" cy="322732"/>
              </a:xfrm>
              <a:custGeom>
                <a:avLst/>
                <a:gdLst/>
                <a:ahLst/>
                <a:cxnLst/>
                <a:rect l="l" t="t" r="r" b="b"/>
                <a:pathLst>
                  <a:path w="6303" h="5082" extrusionOk="0">
                    <a:moveTo>
                      <a:pt x="4489" y="0"/>
                    </a:moveTo>
                    <a:lnTo>
                      <a:pt x="5232" y="0"/>
                    </a:lnTo>
                    <a:cubicBezTo>
                      <a:pt x="5819" y="0"/>
                      <a:pt x="6302" y="484"/>
                      <a:pt x="6302" y="1077"/>
                    </a:cubicBezTo>
                    <a:lnTo>
                      <a:pt x="6302" y="2889"/>
                    </a:lnTo>
                    <a:lnTo>
                      <a:pt x="6302" y="2901"/>
                    </a:lnTo>
                    <a:cubicBezTo>
                      <a:pt x="6302" y="4104"/>
                      <a:pt x="5330" y="5076"/>
                      <a:pt x="4133" y="5076"/>
                    </a:cubicBezTo>
                    <a:lnTo>
                      <a:pt x="3425" y="5076"/>
                    </a:lnTo>
                    <a:lnTo>
                      <a:pt x="3425" y="4104"/>
                    </a:lnTo>
                    <a:cubicBezTo>
                      <a:pt x="4196" y="4104"/>
                      <a:pt x="4432" y="3425"/>
                      <a:pt x="4495" y="2878"/>
                    </a:cubicBezTo>
                    <a:lnTo>
                      <a:pt x="4495" y="2878"/>
                    </a:lnTo>
                    <a:cubicBezTo>
                      <a:pt x="3908" y="2878"/>
                      <a:pt x="3425" y="2400"/>
                      <a:pt x="3425" y="1807"/>
                    </a:cubicBezTo>
                    <a:lnTo>
                      <a:pt x="3425" y="1077"/>
                    </a:lnTo>
                    <a:cubicBezTo>
                      <a:pt x="3419" y="484"/>
                      <a:pt x="3902" y="0"/>
                      <a:pt x="4489" y="0"/>
                    </a:cubicBezTo>
                    <a:close/>
                    <a:moveTo>
                      <a:pt x="1077" y="2889"/>
                    </a:moveTo>
                    <a:lnTo>
                      <a:pt x="1077" y="2889"/>
                    </a:lnTo>
                    <a:cubicBezTo>
                      <a:pt x="1014" y="3436"/>
                      <a:pt x="778" y="4109"/>
                      <a:pt x="6" y="4109"/>
                    </a:cubicBezTo>
                    <a:lnTo>
                      <a:pt x="6" y="5082"/>
                    </a:lnTo>
                    <a:lnTo>
                      <a:pt x="714" y="5082"/>
                    </a:lnTo>
                    <a:cubicBezTo>
                      <a:pt x="1917" y="5082"/>
                      <a:pt x="2884" y="4109"/>
                      <a:pt x="2884" y="2907"/>
                    </a:cubicBezTo>
                    <a:lnTo>
                      <a:pt x="2884" y="2895"/>
                    </a:lnTo>
                    <a:lnTo>
                      <a:pt x="2884" y="1077"/>
                    </a:lnTo>
                    <a:cubicBezTo>
                      <a:pt x="2884" y="484"/>
                      <a:pt x="2406" y="0"/>
                      <a:pt x="1813" y="0"/>
                    </a:cubicBezTo>
                    <a:lnTo>
                      <a:pt x="1071" y="0"/>
                    </a:lnTo>
                    <a:cubicBezTo>
                      <a:pt x="484" y="0"/>
                      <a:pt x="1" y="484"/>
                      <a:pt x="1" y="1077"/>
                    </a:cubicBezTo>
                    <a:lnTo>
                      <a:pt x="1" y="1813"/>
                    </a:lnTo>
                    <a:cubicBezTo>
                      <a:pt x="6" y="2406"/>
                      <a:pt x="490" y="2889"/>
                      <a:pt x="1077" y="288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7" name="Google Shape;837;p54"/>
            <p:cNvGrpSpPr/>
            <p:nvPr/>
          </p:nvGrpSpPr>
          <p:grpSpPr>
            <a:xfrm>
              <a:off x="6420935" y="3158641"/>
              <a:ext cx="655117" cy="641505"/>
              <a:chOff x="6224520" y="2766314"/>
              <a:chExt cx="953591" cy="933778"/>
            </a:xfrm>
          </p:grpSpPr>
          <p:sp>
            <p:nvSpPr>
              <p:cNvPr id="838" name="Google Shape;838;p54"/>
              <p:cNvSpPr/>
              <p:nvPr/>
            </p:nvSpPr>
            <p:spPr>
              <a:xfrm>
                <a:off x="6224520" y="2766314"/>
                <a:ext cx="953591" cy="933778"/>
              </a:xfrm>
              <a:custGeom>
                <a:avLst/>
                <a:gdLst/>
                <a:ahLst/>
                <a:cxnLst/>
                <a:rect l="l" t="t" r="r" b="b"/>
                <a:pathLst>
                  <a:path w="15016" h="14704" extrusionOk="0">
                    <a:moveTo>
                      <a:pt x="369" y="14301"/>
                    </a:moveTo>
                    <a:cubicBezTo>
                      <a:pt x="76" y="13962"/>
                      <a:pt x="1" y="13490"/>
                      <a:pt x="174" y="13075"/>
                    </a:cubicBezTo>
                    <a:lnTo>
                      <a:pt x="1255" y="10549"/>
                    </a:lnTo>
                    <a:cubicBezTo>
                      <a:pt x="743" y="9536"/>
                      <a:pt x="473" y="8408"/>
                      <a:pt x="473" y="7269"/>
                    </a:cubicBezTo>
                    <a:cubicBezTo>
                      <a:pt x="473" y="3263"/>
                      <a:pt x="3730" y="0"/>
                      <a:pt x="7741" y="0"/>
                    </a:cubicBezTo>
                    <a:cubicBezTo>
                      <a:pt x="11758" y="0"/>
                      <a:pt x="15015" y="3258"/>
                      <a:pt x="15015" y="7269"/>
                    </a:cubicBezTo>
                    <a:cubicBezTo>
                      <a:pt x="15015" y="11280"/>
                      <a:pt x="11758" y="14543"/>
                      <a:pt x="7741" y="14543"/>
                    </a:cubicBezTo>
                    <a:cubicBezTo>
                      <a:pt x="6659" y="14543"/>
                      <a:pt x="5572" y="14290"/>
                      <a:pt x="4593" y="13823"/>
                    </a:cubicBezTo>
                    <a:lnTo>
                      <a:pt x="1566" y="14658"/>
                    </a:lnTo>
                    <a:cubicBezTo>
                      <a:pt x="1463" y="14687"/>
                      <a:pt x="1353" y="14704"/>
                      <a:pt x="1255" y="14704"/>
                    </a:cubicBezTo>
                    <a:cubicBezTo>
                      <a:pt x="910" y="14698"/>
                      <a:pt x="588" y="14554"/>
                      <a:pt x="369" y="14301"/>
                    </a:cubicBezTo>
                    <a:close/>
                    <a:moveTo>
                      <a:pt x="4616" y="13708"/>
                    </a:moveTo>
                    <a:cubicBezTo>
                      <a:pt x="5577" y="14180"/>
                      <a:pt x="6659" y="14428"/>
                      <a:pt x="7735" y="14428"/>
                    </a:cubicBezTo>
                    <a:cubicBezTo>
                      <a:pt x="11683" y="14428"/>
                      <a:pt x="14894" y="11222"/>
                      <a:pt x="14894" y="7274"/>
                    </a:cubicBezTo>
                    <a:cubicBezTo>
                      <a:pt x="14894" y="3321"/>
                      <a:pt x="11683" y="115"/>
                      <a:pt x="7735" y="115"/>
                    </a:cubicBezTo>
                    <a:cubicBezTo>
                      <a:pt x="3788" y="115"/>
                      <a:pt x="576" y="3321"/>
                      <a:pt x="576" y="7274"/>
                    </a:cubicBezTo>
                    <a:cubicBezTo>
                      <a:pt x="576" y="8402"/>
                      <a:pt x="853" y="9525"/>
                      <a:pt x="1365" y="10526"/>
                    </a:cubicBezTo>
                    <a:lnTo>
                      <a:pt x="1376" y="10543"/>
                    </a:lnTo>
                    <a:lnTo>
                      <a:pt x="283" y="13116"/>
                    </a:lnTo>
                    <a:cubicBezTo>
                      <a:pt x="128" y="13490"/>
                      <a:pt x="197" y="13921"/>
                      <a:pt x="461" y="14221"/>
                    </a:cubicBezTo>
                    <a:cubicBezTo>
                      <a:pt x="663" y="14451"/>
                      <a:pt x="950" y="14583"/>
                      <a:pt x="1255" y="14583"/>
                    </a:cubicBezTo>
                    <a:cubicBezTo>
                      <a:pt x="1348" y="14583"/>
                      <a:pt x="1440" y="14566"/>
                      <a:pt x="1537" y="14543"/>
                    </a:cubicBezTo>
                    <a:lnTo>
                      <a:pt x="4605" y="13697"/>
                    </a:ln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54"/>
              <p:cNvSpPr/>
              <p:nvPr/>
            </p:nvSpPr>
            <p:spPr>
              <a:xfrm>
                <a:off x="6303841" y="2840110"/>
                <a:ext cx="799337" cy="785430"/>
              </a:xfrm>
              <a:custGeom>
                <a:avLst/>
                <a:gdLst/>
                <a:ahLst/>
                <a:cxnLst/>
                <a:rect l="l" t="t" r="r" b="b"/>
                <a:pathLst>
                  <a:path w="12587" h="12368" extrusionOk="0">
                    <a:moveTo>
                      <a:pt x="1" y="12368"/>
                    </a:moveTo>
                    <a:lnTo>
                      <a:pt x="1301" y="9318"/>
                    </a:lnTo>
                    <a:cubicBezTo>
                      <a:pt x="720" y="8386"/>
                      <a:pt x="386" y="7281"/>
                      <a:pt x="386" y="6101"/>
                    </a:cubicBezTo>
                    <a:cubicBezTo>
                      <a:pt x="386" y="2729"/>
                      <a:pt x="3120" y="1"/>
                      <a:pt x="6486" y="1"/>
                    </a:cubicBezTo>
                    <a:cubicBezTo>
                      <a:pt x="9853" y="1"/>
                      <a:pt x="12587" y="2734"/>
                      <a:pt x="12587" y="6101"/>
                    </a:cubicBezTo>
                    <a:cubicBezTo>
                      <a:pt x="12587" y="9468"/>
                      <a:pt x="9853" y="12201"/>
                      <a:pt x="6486" y="12201"/>
                    </a:cubicBezTo>
                    <a:cubicBezTo>
                      <a:pt x="5387" y="12201"/>
                      <a:pt x="4357" y="11913"/>
                      <a:pt x="3471" y="1140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54"/>
              <p:cNvSpPr/>
              <p:nvPr/>
            </p:nvSpPr>
            <p:spPr>
              <a:xfrm>
                <a:off x="6515131" y="3091917"/>
                <a:ext cx="398367" cy="321335"/>
              </a:xfrm>
              <a:custGeom>
                <a:avLst/>
                <a:gdLst/>
                <a:ahLst/>
                <a:cxnLst/>
                <a:rect l="l" t="t" r="r" b="b"/>
                <a:pathLst>
                  <a:path w="6273" h="5060" extrusionOk="0">
                    <a:moveTo>
                      <a:pt x="4472" y="1"/>
                    </a:moveTo>
                    <a:lnTo>
                      <a:pt x="5208" y="1"/>
                    </a:lnTo>
                    <a:cubicBezTo>
                      <a:pt x="5801" y="1"/>
                      <a:pt x="6273" y="479"/>
                      <a:pt x="6273" y="1066"/>
                    </a:cubicBezTo>
                    <a:lnTo>
                      <a:pt x="6273" y="2873"/>
                    </a:lnTo>
                    <a:lnTo>
                      <a:pt x="6273" y="2884"/>
                    </a:lnTo>
                    <a:cubicBezTo>
                      <a:pt x="6273" y="4087"/>
                      <a:pt x="5306" y="5059"/>
                      <a:pt x="4109" y="5059"/>
                    </a:cubicBezTo>
                    <a:lnTo>
                      <a:pt x="3407" y="5059"/>
                    </a:lnTo>
                    <a:lnTo>
                      <a:pt x="3407" y="4093"/>
                    </a:lnTo>
                    <a:cubicBezTo>
                      <a:pt x="4167" y="4093"/>
                      <a:pt x="4402" y="3419"/>
                      <a:pt x="4472" y="2878"/>
                    </a:cubicBezTo>
                    <a:lnTo>
                      <a:pt x="4472" y="2878"/>
                    </a:lnTo>
                    <a:cubicBezTo>
                      <a:pt x="3879" y="2878"/>
                      <a:pt x="3407" y="2406"/>
                      <a:pt x="3407" y="1814"/>
                    </a:cubicBezTo>
                    <a:lnTo>
                      <a:pt x="3407" y="1071"/>
                    </a:lnTo>
                    <a:cubicBezTo>
                      <a:pt x="3407" y="484"/>
                      <a:pt x="3879" y="1"/>
                      <a:pt x="4472" y="1"/>
                    </a:cubicBezTo>
                    <a:close/>
                    <a:moveTo>
                      <a:pt x="1065" y="2878"/>
                    </a:moveTo>
                    <a:lnTo>
                      <a:pt x="1065" y="2878"/>
                    </a:lnTo>
                    <a:cubicBezTo>
                      <a:pt x="1001" y="3425"/>
                      <a:pt x="765" y="4093"/>
                      <a:pt x="0" y="4093"/>
                    </a:cubicBezTo>
                    <a:lnTo>
                      <a:pt x="0" y="5059"/>
                    </a:lnTo>
                    <a:lnTo>
                      <a:pt x="708" y="5059"/>
                    </a:lnTo>
                    <a:cubicBezTo>
                      <a:pt x="1911" y="5059"/>
                      <a:pt x="2877" y="4087"/>
                      <a:pt x="2877" y="2884"/>
                    </a:cubicBezTo>
                    <a:lnTo>
                      <a:pt x="2877" y="2873"/>
                    </a:lnTo>
                    <a:lnTo>
                      <a:pt x="2877" y="1066"/>
                    </a:lnTo>
                    <a:cubicBezTo>
                      <a:pt x="2877" y="473"/>
                      <a:pt x="2406" y="1"/>
                      <a:pt x="1813" y="1"/>
                    </a:cubicBezTo>
                    <a:lnTo>
                      <a:pt x="1076" y="1"/>
                    </a:lnTo>
                    <a:cubicBezTo>
                      <a:pt x="483" y="1"/>
                      <a:pt x="12" y="473"/>
                      <a:pt x="12" y="1066"/>
                    </a:cubicBezTo>
                    <a:lnTo>
                      <a:pt x="12" y="1808"/>
                    </a:lnTo>
                    <a:cubicBezTo>
                      <a:pt x="0" y="2395"/>
                      <a:pt x="483" y="2878"/>
                      <a:pt x="1065" y="287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41" name="Google Shape;841;p54"/>
            <p:cNvGrpSpPr/>
            <p:nvPr/>
          </p:nvGrpSpPr>
          <p:grpSpPr>
            <a:xfrm>
              <a:off x="6699330" y="2455550"/>
              <a:ext cx="791157" cy="791109"/>
              <a:chOff x="6746427" y="1893210"/>
              <a:chExt cx="1058120" cy="1058057"/>
            </a:xfrm>
          </p:grpSpPr>
          <p:sp>
            <p:nvSpPr>
              <p:cNvPr id="842" name="Google Shape;842;p54"/>
              <p:cNvSpPr/>
              <p:nvPr/>
            </p:nvSpPr>
            <p:spPr>
              <a:xfrm>
                <a:off x="6836735" y="1983455"/>
                <a:ext cx="877131" cy="877195"/>
              </a:xfrm>
              <a:custGeom>
                <a:avLst/>
                <a:gdLst/>
                <a:ahLst/>
                <a:cxnLst/>
                <a:rect l="l" t="t" r="r" b="b"/>
                <a:pathLst>
                  <a:path w="13812" h="13813" extrusionOk="0">
                    <a:moveTo>
                      <a:pt x="13812" y="6906"/>
                    </a:moveTo>
                    <a:cubicBezTo>
                      <a:pt x="13812" y="10722"/>
                      <a:pt x="10722" y="13812"/>
                      <a:pt x="6906" y="13812"/>
                    </a:cubicBezTo>
                    <a:cubicBezTo>
                      <a:pt x="3096" y="13812"/>
                      <a:pt x="0" y="10722"/>
                      <a:pt x="0" y="6906"/>
                    </a:cubicBezTo>
                    <a:cubicBezTo>
                      <a:pt x="0" y="3097"/>
                      <a:pt x="3096" y="1"/>
                      <a:pt x="6906" y="1"/>
                    </a:cubicBezTo>
                    <a:cubicBezTo>
                      <a:pt x="10722" y="1"/>
                      <a:pt x="13812" y="3097"/>
                      <a:pt x="13812" y="69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54"/>
              <p:cNvSpPr/>
              <p:nvPr/>
            </p:nvSpPr>
            <p:spPr>
              <a:xfrm>
                <a:off x="6746427" y="1893210"/>
                <a:ext cx="1058120" cy="1058057"/>
              </a:xfrm>
              <a:custGeom>
                <a:avLst/>
                <a:gdLst/>
                <a:ahLst/>
                <a:cxnLst/>
                <a:rect l="l" t="t" r="r" b="b"/>
                <a:pathLst>
                  <a:path w="16662" h="16661" extrusionOk="0">
                    <a:moveTo>
                      <a:pt x="8328" y="16660"/>
                    </a:moveTo>
                    <a:cubicBezTo>
                      <a:pt x="3736" y="16660"/>
                      <a:pt x="1" y="12925"/>
                      <a:pt x="1" y="8333"/>
                    </a:cubicBezTo>
                    <a:cubicBezTo>
                      <a:pt x="1" y="3735"/>
                      <a:pt x="3730" y="0"/>
                      <a:pt x="8328" y="0"/>
                    </a:cubicBezTo>
                    <a:cubicBezTo>
                      <a:pt x="12926" y="0"/>
                      <a:pt x="16661" y="3741"/>
                      <a:pt x="16661" y="8333"/>
                    </a:cubicBezTo>
                    <a:cubicBezTo>
                      <a:pt x="16661" y="12920"/>
                      <a:pt x="12920" y="16660"/>
                      <a:pt x="8328" y="16660"/>
                    </a:cubicBezTo>
                    <a:close/>
                    <a:moveTo>
                      <a:pt x="8328" y="115"/>
                    </a:moveTo>
                    <a:cubicBezTo>
                      <a:pt x="3799" y="115"/>
                      <a:pt x="110" y="3804"/>
                      <a:pt x="110" y="8339"/>
                    </a:cubicBezTo>
                    <a:cubicBezTo>
                      <a:pt x="110" y="12868"/>
                      <a:pt x="3799" y="16562"/>
                      <a:pt x="8328" y="16562"/>
                    </a:cubicBezTo>
                    <a:cubicBezTo>
                      <a:pt x="12863" y="16562"/>
                      <a:pt x="16552" y="12868"/>
                      <a:pt x="16552" y="8339"/>
                    </a:cubicBezTo>
                    <a:cubicBezTo>
                      <a:pt x="16552" y="3804"/>
                      <a:pt x="12863" y="115"/>
                      <a:pt x="8328" y="115"/>
                    </a:cubicBezTo>
                    <a:close/>
                  </a:path>
                </a:pathLst>
              </a:custGeom>
              <a:solidFill>
                <a:srgbClr val="134F5C">
                  <a:alpha val="56600"/>
                </a:srgbClr>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54"/>
              <p:cNvSpPr/>
              <p:nvPr/>
            </p:nvSpPr>
            <p:spPr>
              <a:xfrm>
                <a:off x="6996775" y="2145717"/>
                <a:ext cx="557383" cy="607489"/>
              </a:xfrm>
              <a:custGeom>
                <a:avLst/>
                <a:gdLst/>
                <a:ahLst/>
                <a:cxnLst/>
                <a:rect l="l" t="t" r="r" b="b"/>
                <a:pathLst>
                  <a:path w="8777" h="9566" extrusionOk="0">
                    <a:moveTo>
                      <a:pt x="8196" y="6302"/>
                    </a:moveTo>
                    <a:lnTo>
                      <a:pt x="8196" y="3149"/>
                    </a:lnTo>
                    <a:cubicBezTo>
                      <a:pt x="8524" y="3068"/>
                      <a:pt x="8777" y="2775"/>
                      <a:pt x="8777" y="2412"/>
                    </a:cubicBezTo>
                    <a:cubicBezTo>
                      <a:pt x="8777" y="1998"/>
                      <a:pt x="8437" y="1658"/>
                      <a:pt x="8023" y="1658"/>
                    </a:cubicBezTo>
                    <a:cubicBezTo>
                      <a:pt x="7793" y="1658"/>
                      <a:pt x="7580" y="1767"/>
                      <a:pt x="7448" y="1929"/>
                    </a:cubicBezTo>
                    <a:lnTo>
                      <a:pt x="5146" y="789"/>
                    </a:lnTo>
                    <a:lnTo>
                      <a:pt x="5146" y="760"/>
                    </a:lnTo>
                    <a:cubicBezTo>
                      <a:pt x="5146" y="340"/>
                      <a:pt x="4806" y="1"/>
                      <a:pt x="4386" y="1"/>
                    </a:cubicBezTo>
                    <a:cubicBezTo>
                      <a:pt x="3972" y="1"/>
                      <a:pt x="3632" y="340"/>
                      <a:pt x="3632" y="760"/>
                    </a:cubicBezTo>
                    <a:lnTo>
                      <a:pt x="3632" y="789"/>
                    </a:lnTo>
                    <a:lnTo>
                      <a:pt x="1330" y="1929"/>
                    </a:lnTo>
                    <a:cubicBezTo>
                      <a:pt x="1192" y="1767"/>
                      <a:pt x="985" y="1658"/>
                      <a:pt x="755" y="1658"/>
                    </a:cubicBezTo>
                    <a:cubicBezTo>
                      <a:pt x="340" y="1658"/>
                      <a:pt x="1" y="1998"/>
                      <a:pt x="1" y="2412"/>
                    </a:cubicBezTo>
                    <a:cubicBezTo>
                      <a:pt x="1" y="2775"/>
                      <a:pt x="243" y="3068"/>
                      <a:pt x="582" y="3149"/>
                    </a:cubicBezTo>
                    <a:lnTo>
                      <a:pt x="582" y="6302"/>
                    </a:lnTo>
                    <a:cubicBezTo>
                      <a:pt x="254" y="6383"/>
                      <a:pt x="1" y="6676"/>
                      <a:pt x="1" y="7039"/>
                    </a:cubicBezTo>
                    <a:cubicBezTo>
                      <a:pt x="1" y="7453"/>
                      <a:pt x="340" y="7793"/>
                      <a:pt x="755" y="7793"/>
                    </a:cubicBezTo>
                    <a:cubicBezTo>
                      <a:pt x="1037" y="7793"/>
                      <a:pt x="1290" y="7637"/>
                      <a:pt x="1411" y="7407"/>
                    </a:cubicBezTo>
                    <a:lnTo>
                      <a:pt x="3684" y="8535"/>
                    </a:lnTo>
                    <a:cubicBezTo>
                      <a:pt x="3649" y="8621"/>
                      <a:pt x="3632" y="8713"/>
                      <a:pt x="3632" y="8806"/>
                    </a:cubicBezTo>
                    <a:cubicBezTo>
                      <a:pt x="3632" y="9226"/>
                      <a:pt x="3972" y="9565"/>
                      <a:pt x="4386" y="9565"/>
                    </a:cubicBezTo>
                    <a:cubicBezTo>
                      <a:pt x="4806" y="9565"/>
                      <a:pt x="5146" y="9226"/>
                      <a:pt x="5146" y="8806"/>
                    </a:cubicBezTo>
                    <a:cubicBezTo>
                      <a:pt x="5146" y="8713"/>
                      <a:pt x="5123" y="8621"/>
                      <a:pt x="5094" y="8535"/>
                    </a:cubicBezTo>
                    <a:lnTo>
                      <a:pt x="7367" y="7407"/>
                    </a:lnTo>
                    <a:cubicBezTo>
                      <a:pt x="7494" y="7637"/>
                      <a:pt x="7741" y="7793"/>
                      <a:pt x="8023" y="7793"/>
                    </a:cubicBezTo>
                    <a:cubicBezTo>
                      <a:pt x="8437" y="7793"/>
                      <a:pt x="8777" y="7453"/>
                      <a:pt x="8777" y="7039"/>
                    </a:cubicBezTo>
                    <a:cubicBezTo>
                      <a:pt x="8771" y="6688"/>
                      <a:pt x="8524" y="6383"/>
                      <a:pt x="8196" y="6302"/>
                    </a:cubicBezTo>
                    <a:close/>
                    <a:moveTo>
                      <a:pt x="1221" y="6446"/>
                    </a:moveTo>
                    <a:cubicBezTo>
                      <a:pt x="1135" y="6383"/>
                      <a:pt x="1037" y="6331"/>
                      <a:pt x="927" y="6302"/>
                    </a:cubicBezTo>
                    <a:lnTo>
                      <a:pt x="927" y="3149"/>
                    </a:lnTo>
                    <a:cubicBezTo>
                      <a:pt x="1089" y="3108"/>
                      <a:pt x="1232" y="3016"/>
                      <a:pt x="1330" y="2895"/>
                    </a:cubicBezTo>
                    <a:lnTo>
                      <a:pt x="3638" y="4041"/>
                    </a:lnTo>
                    <a:cubicBezTo>
                      <a:pt x="3632" y="4081"/>
                      <a:pt x="3626" y="4133"/>
                      <a:pt x="3626" y="4173"/>
                    </a:cubicBezTo>
                    <a:cubicBezTo>
                      <a:pt x="3626" y="4535"/>
                      <a:pt x="3868" y="4829"/>
                      <a:pt x="4208" y="4910"/>
                    </a:cubicBezTo>
                    <a:lnTo>
                      <a:pt x="4208" y="4967"/>
                    </a:lnTo>
                    <a:close/>
                    <a:moveTo>
                      <a:pt x="4559" y="4915"/>
                    </a:moveTo>
                    <a:cubicBezTo>
                      <a:pt x="4892" y="4835"/>
                      <a:pt x="5134" y="4541"/>
                      <a:pt x="5134" y="4184"/>
                    </a:cubicBezTo>
                    <a:cubicBezTo>
                      <a:pt x="5134" y="4133"/>
                      <a:pt x="5128" y="4087"/>
                      <a:pt x="5123" y="4046"/>
                    </a:cubicBezTo>
                    <a:lnTo>
                      <a:pt x="7430" y="2901"/>
                    </a:lnTo>
                    <a:cubicBezTo>
                      <a:pt x="7534" y="3022"/>
                      <a:pt x="7678" y="3108"/>
                      <a:pt x="7833" y="3154"/>
                    </a:cubicBezTo>
                    <a:lnTo>
                      <a:pt x="7833" y="6314"/>
                    </a:lnTo>
                    <a:cubicBezTo>
                      <a:pt x="7724" y="6343"/>
                      <a:pt x="7626" y="6389"/>
                      <a:pt x="7540" y="6458"/>
                    </a:cubicBezTo>
                    <a:lnTo>
                      <a:pt x="4553" y="4973"/>
                    </a:lnTo>
                    <a:lnTo>
                      <a:pt x="4553" y="4915"/>
                    </a:lnTo>
                    <a:close/>
                    <a:moveTo>
                      <a:pt x="7281" y="2239"/>
                    </a:moveTo>
                    <a:cubicBezTo>
                      <a:pt x="7263" y="2297"/>
                      <a:pt x="7258" y="2349"/>
                      <a:pt x="7258" y="2412"/>
                    </a:cubicBezTo>
                    <a:cubicBezTo>
                      <a:pt x="7258" y="2470"/>
                      <a:pt x="7263" y="2527"/>
                      <a:pt x="7281" y="2585"/>
                    </a:cubicBezTo>
                    <a:lnTo>
                      <a:pt x="4985" y="3724"/>
                    </a:lnTo>
                    <a:cubicBezTo>
                      <a:pt x="4887" y="3586"/>
                      <a:pt x="4731" y="3494"/>
                      <a:pt x="4559" y="3448"/>
                    </a:cubicBezTo>
                    <a:lnTo>
                      <a:pt x="4559" y="1491"/>
                    </a:lnTo>
                    <a:cubicBezTo>
                      <a:pt x="4772" y="1439"/>
                      <a:pt x="4933" y="1313"/>
                      <a:pt x="5042" y="1134"/>
                    </a:cubicBezTo>
                    <a:close/>
                    <a:moveTo>
                      <a:pt x="3736" y="1134"/>
                    </a:moveTo>
                    <a:cubicBezTo>
                      <a:pt x="3834" y="1313"/>
                      <a:pt x="4006" y="1439"/>
                      <a:pt x="4213" y="1491"/>
                    </a:cubicBezTo>
                    <a:lnTo>
                      <a:pt x="4213" y="3448"/>
                    </a:lnTo>
                    <a:cubicBezTo>
                      <a:pt x="4041" y="3494"/>
                      <a:pt x="3897" y="3586"/>
                      <a:pt x="3793" y="3724"/>
                    </a:cubicBezTo>
                    <a:lnTo>
                      <a:pt x="1497" y="2579"/>
                    </a:lnTo>
                    <a:cubicBezTo>
                      <a:pt x="1509" y="2521"/>
                      <a:pt x="1520" y="2470"/>
                      <a:pt x="1520" y="2406"/>
                    </a:cubicBezTo>
                    <a:cubicBezTo>
                      <a:pt x="1520" y="2349"/>
                      <a:pt x="1509" y="2291"/>
                      <a:pt x="1497" y="2234"/>
                    </a:cubicBezTo>
                    <a:close/>
                    <a:moveTo>
                      <a:pt x="1445" y="6728"/>
                    </a:moveTo>
                    <a:lnTo>
                      <a:pt x="4213" y="5353"/>
                    </a:lnTo>
                    <a:lnTo>
                      <a:pt x="4213" y="8069"/>
                    </a:lnTo>
                    <a:cubicBezTo>
                      <a:pt x="4093" y="8092"/>
                      <a:pt x="3983" y="8155"/>
                      <a:pt x="3891" y="8230"/>
                    </a:cubicBezTo>
                    <a:lnTo>
                      <a:pt x="1509" y="7050"/>
                    </a:lnTo>
                    <a:lnTo>
                      <a:pt x="1509" y="7033"/>
                    </a:lnTo>
                    <a:cubicBezTo>
                      <a:pt x="1509" y="6930"/>
                      <a:pt x="1491" y="6820"/>
                      <a:pt x="1445" y="6728"/>
                    </a:cubicBezTo>
                    <a:close/>
                    <a:moveTo>
                      <a:pt x="4887" y="8242"/>
                    </a:moveTo>
                    <a:cubicBezTo>
                      <a:pt x="4789" y="8161"/>
                      <a:pt x="4685" y="8103"/>
                      <a:pt x="4559" y="8075"/>
                    </a:cubicBezTo>
                    <a:lnTo>
                      <a:pt x="4559" y="5353"/>
                    </a:lnTo>
                    <a:lnTo>
                      <a:pt x="7333" y="6728"/>
                    </a:lnTo>
                    <a:cubicBezTo>
                      <a:pt x="7286" y="6820"/>
                      <a:pt x="7263" y="6924"/>
                      <a:pt x="7263" y="7039"/>
                    </a:cubicBezTo>
                    <a:lnTo>
                      <a:pt x="7263" y="7062"/>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45" name="Google Shape;845;p54"/>
            <p:cNvSpPr/>
            <p:nvPr/>
          </p:nvSpPr>
          <p:spPr>
            <a:xfrm>
              <a:off x="8399355" y="3558815"/>
              <a:ext cx="337021" cy="271928"/>
            </a:xfrm>
            <a:custGeom>
              <a:avLst/>
              <a:gdLst/>
              <a:ahLst/>
              <a:cxnLst/>
              <a:rect l="l" t="t" r="r" b="b"/>
              <a:pathLst>
                <a:path w="5307" h="4282" fill="none" extrusionOk="0">
                  <a:moveTo>
                    <a:pt x="3782" y="0"/>
                  </a:moveTo>
                  <a:lnTo>
                    <a:pt x="4403" y="0"/>
                  </a:lnTo>
                  <a:cubicBezTo>
                    <a:pt x="4904" y="0"/>
                    <a:pt x="5307" y="403"/>
                    <a:pt x="5307" y="904"/>
                  </a:cubicBezTo>
                  <a:lnTo>
                    <a:pt x="5307" y="2429"/>
                  </a:lnTo>
                  <a:lnTo>
                    <a:pt x="5307" y="2440"/>
                  </a:lnTo>
                  <a:cubicBezTo>
                    <a:pt x="5307" y="3453"/>
                    <a:pt x="4484" y="4276"/>
                    <a:pt x="3471" y="4276"/>
                  </a:cubicBezTo>
                  <a:lnTo>
                    <a:pt x="2872" y="4276"/>
                  </a:lnTo>
                  <a:lnTo>
                    <a:pt x="2872" y="3453"/>
                  </a:lnTo>
                  <a:cubicBezTo>
                    <a:pt x="3523" y="3453"/>
                    <a:pt x="3724" y="2889"/>
                    <a:pt x="3770" y="2429"/>
                  </a:cubicBezTo>
                  <a:lnTo>
                    <a:pt x="3770" y="2429"/>
                  </a:lnTo>
                  <a:cubicBezTo>
                    <a:pt x="3275" y="2429"/>
                    <a:pt x="2872" y="2026"/>
                    <a:pt x="2872" y="1525"/>
                  </a:cubicBezTo>
                  <a:lnTo>
                    <a:pt x="2872" y="904"/>
                  </a:lnTo>
                  <a:cubicBezTo>
                    <a:pt x="2878" y="403"/>
                    <a:pt x="3281" y="0"/>
                    <a:pt x="3782" y="0"/>
                  </a:cubicBezTo>
                  <a:close/>
                  <a:moveTo>
                    <a:pt x="910" y="2434"/>
                  </a:moveTo>
                  <a:lnTo>
                    <a:pt x="910" y="2434"/>
                  </a:lnTo>
                  <a:cubicBezTo>
                    <a:pt x="852" y="2895"/>
                    <a:pt x="651" y="3459"/>
                    <a:pt x="12" y="3459"/>
                  </a:cubicBezTo>
                  <a:lnTo>
                    <a:pt x="12" y="4282"/>
                  </a:lnTo>
                  <a:lnTo>
                    <a:pt x="605" y="4282"/>
                  </a:lnTo>
                  <a:cubicBezTo>
                    <a:pt x="1624" y="4282"/>
                    <a:pt x="2441" y="3459"/>
                    <a:pt x="2441" y="2446"/>
                  </a:cubicBezTo>
                  <a:lnTo>
                    <a:pt x="2441" y="2434"/>
                  </a:lnTo>
                  <a:lnTo>
                    <a:pt x="2441" y="904"/>
                  </a:lnTo>
                  <a:cubicBezTo>
                    <a:pt x="2441" y="403"/>
                    <a:pt x="2038" y="0"/>
                    <a:pt x="1543" y="0"/>
                  </a:cubicBezTo>
                  <a:lnTo>
                    <a:pt x="916" y="0"/>
                  </a:lnTo>
                  <a:cubicBezTo>
                    <a:pt x="421" y="0"/>
                    <a:pt x="18" y="403"/>
                    <a:pt x="18" y="904"/>
                  </a:cubicBezTo>
                  <a:lnTo>
                    <a:pt x="18" y="1525"/>
                  </a:lnTo>
                  <a:cubicBezTo>
                    <a:pt x="1" y="2026"/>
                    <a:pt x="404" y="2434"/>
                    <a:pt x="910" y="2434"/>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54"/>
            <p:cNvSpPr/>
            <p:nvPr/>
          </p:nvSpPr>
          <p:spPr>
            <a:xfrm>
              <a:off x="6054669" y="4040401"/>
              <a:ext cx="411957" cy="412274"/>
            </a:xfrm>
            <a:custGeom>
              <a:avLst/>
              <a:gdLst/>
              <a:ahLst/>
              <a:cxnLst/>
              <a:rect l="l" t="t" r="r" b="b"/>
              <a:pathLst>
                <a:path w="6487" h="6492" fill="none" extrusionOk="0">
                  <a:moveTo>
                    <a:pt x="6481" y="3033"/>
                  </a:moveTo>
                  <a:cubicBezTo>
                    <a:pt x="6475" y="2930"/>
                    <a:pt x="6418" y="2843"/>
                    <a:pt x="6326" y="2809"/>
                  </a:cubicBezTo>
                  <a:lnTo>
                    <a:pt x="6078" y="2700"/>
                  </a:lnTo>
                  <a:cubicBezTo>
                    <a:pt x="6009" y="2665"/>
                    <a:pt x="5951" y="2607"/>
                    <a:pt x="5928" y="2527"/>
                  </a:cubicBezTo>
                  <a:lnTo>
                    <a:pt x="5928" y="2527"/>
                  </a:lnTo>
                  <a:cubicBezTo>
                    <a:pt x="5905" y="2446"/>
                    <a:pt x="5923" y="2372"/>
                    <a:pt x="5969" y="2302"/>
                  </a:cubicBezTo>
                  <a:lnTo>
                    <a:pt x="6130" y="2090"/>
                  </a:lnTo>
                  <a:cubicBezTo>
                    <a:pt x="6187" y="2009"/>
                    <a:pt x="6199" y="1900"/>
                    <a:pt x="6153" y="1813"/>
                  </a:cubicBezTo>
                  <a:cubicBezTo>
                    <a:pt x="6084" y="1687"/>
                    <a:pt x="6015" y="1566"/>
                    <a:pt x="5940" y="1451"/>
                  </a:cubicBezTo>
                  <a:cubicBezTo>
                    <a:pt x="5882" y="1370"/>
                    <a:pt x="5790" y="1318"/>
                    <a:pt x="5693" y="1336"/>
                  </a:cubicBezTo>
                  <a:lnTo>
                    <a:pt x="5422" y="1364"/>
                  </a:lnTo>
                  <a:cubicBezTo>
                    <a:pt x="5347" y="1370"/>
                    <a:pt x="5267" y="1341"/>
                    <a:pt x="5209" y="1284"/>
                  </a:cubicBezTo>
                  <a:lnTo>
                    <a:pt x="5209" y="1284"/>
                  </a:lnTo>
                  <a:cubicBezTo>
                    <a:pt x="5152" y="1226"/>
                    <a:pt x="5123" y="1146"/>
                    <a:pt x="5129" y="1065"/>
                  </a:cubicBezTo>
                  <a:lnTo>
                    <a:pt x="5157" y="800"/>
                  </a:lnTo>
                  <a:cubicBezTo>
                    <a:pt x="5175" y="697"/>
                    <a:pt x="5123" y="605"/>
                    <a:pt x="5042" y="547"/>
                  </a:cubicBezTo>
                  <a:cubicBezTo>
                    <a:pt x="4927" y="467"/>
                    <a:pt x="4806" y="398"/>
                    <a:pt x="4674" y="340"/>
                  </a:cubicBezTo>
                  <a:cubicBezTo>
                    <a:pt x="4588" y="294"/>
                    <a:pt x="4484" y="306"/>
                    <a:pt x="4403" y="363"/>
                  </a:cubicBezTo>
                  <a:lnTo>
                    <a:pt x="4185" y="518"/>
                  </a:lnTo>
                  <a:cubicBezTo>
                    <a:pt x="4121" y="570"/>
                    <a:pt x="4041" y="582"/>
                    <a:pt x="3960" y="565"/>
                  </a:cubicBezTo>
                  <a:lnTo>
                    <a:pt x="3960" y="565"/>
                  </a:lnTo>
                  <a:cubicBezTo>
                    <a:pt x="3885" y="542"/>
                    <a:pt x="3816" y="490"/>
                    <a:pt x="3788" y="409"/>
                  </a:cubicBezTo>
                  <a:lnTo>
                    <a:pt x="3684" y="167"/>
                  </a:lnTo>
                  <a:cubicBezTo>
                    <a:pt x="3644" y="81"/>
                    <a:pt x="3563" y="18"/>
                    <a:pt x="3460" y="6"/>
                  </a:cubicBezTo>
                  <a:cubicBezTo>
                    <a:pt x="3385" y="1"/>
                    <a:pt x="3316" y="1"/>
                    <a:pt x="3241" y="1"/>
                  </a:cubicBezTo>
                  <a:cubicBezTo>
                    <a:pt x="3172" y="1"/>
                    <a:pt x="3097" y="1"/>
                    <a:pt x="3028" y="6"/>
                  </a:cubicBezTo>
                  <a:cubicBezTo>
                    <a:pt x="2924" y="18"/>
                    <a:pt x="2850" y="75"/>
                    <a:pt x="2804" y="167"/>
                  </a:cubicBezTo>
                  <a:lnTo>
                    <a:pt x="2694" y="409"/>
                  </a:lnTo>
                  <a:cubicBezTo>
                    <a:pt x="2660" y="484"/>
                    <a:pt x="2602" y="542"/>
                    <a:pt x="2522" y="565"/>
                  </a:cubicBezTo>
                  <a:lnTo>
                    <a:pt x="2522" y="565"/>
                  </a:lnTo>
                  <a:cubicBezTo>
                    <a:pt x="2447" y="582"/>
                    <a:pt x="2366" y="570"/>
                    <a:pt x="2303" y="518"/>
                  </a:cubicBezTo>
                  <a:lnTo>
                    <a:pt x="2084" y="363"/>
                  </a:lnTo>
                  <a:cubicBezTo>
                    <a:pt x="2004" y="306"/>
                    <a:pt x="1900" y="288"/>
                    <a:pt x="1814" y="340"/>
                  </a:cubicBezTo>
                  <a:cubicBezTo>
                    <a:pt x="1681" y="403"/>
                    <a:pt x="1561" y="478"/>
                    <a:pt x="1445" y="547"/>
                  </a:cubicBezTo>
                  <a:cubicBezTo>
                    <a:pt x="1365" y="605"/>
                    <a:pt x="1313" y="697"/>
                    <a:pt x="1330" y="800"/>
                  </a:cubicBezTo>
                  <a:lnTo>
                    <a:pt x="1359" y="1065"/>
                  </a:lnTo>
                  <a:cubicBezTo>
                    <a:pt x="1365" y="1146"/>
                    <a:pt x="1336" y="1226"/>
                    <a:pt x="1279" y="1284"/>
                  </a:cubicBezTo>
                  <a:lnTo>
                    <a:pt x="1279" y="1284"/>
                  </a:lnTo>
                  <a:cubicBezTo>
                    <a:pt x="1221" y="1341"/>
                    <a:pt x="1140" y="1370"/>
                    <a:pt x="1066" y="1364"/>
                  </a:cubicBezTo>
                  <a:lnTo>
                    <a:pt x="795" y="1336"/>
                  </a:lnTo>
                  <a:cubicBezTo>
                    <a:pt x="697" y="1318"/>
                    <a:pt x="605" y="1370"/>
                    <a:pt x="548" y="1451"/>
                  </a:cubicBezTo>
                  <a:cubicBezTo>
                    <a:pt x="467" y="1566"/>
                    <a:pt x="392" y="1687"/>
                    <a:pt x="335" y="1813"/>
                  </a:cubicBezTo>
                  <a:cubicBezTo>
                    <a:pt x="294" y="1900"/>
                    <a:pt x="300" y="2009"/>
                    <a:pt x="358" y="2090"/>
                  </a:cubicBezTo>
                  <a:lnTo>
                    <a:pt x="519" y="2302"/>
                  </a:lnTo>
                  <a:cubicBezTo>
                    <a:pt x="565" y="2372"/>
                    <a:pt x="582" y="2446"/>
                    <a:pt x="559" y="2527"/>
                  </a:cubicBezTo>
                  <a:lnTo>
                    <a:pt x="559" y="2527"/>
                  </a:lnTo>
                  <a:cubicBezTo>
                    <a:pt x="536" y="2607"/>
                    <a:pt x="490" y="2671"/>
                    <a:pt x="410" y="2700"/>
                  </a:cubicBezTo>
                  <a:lnTo>
                    <a:pt x="162" y="2809"/>
                  </a:lnTo>
                  <a:cubicBezTo>
                    <a:pt x="76" y="2843"/>
                    <a:pt x="13" y="2930"/>
                    <a:pt x="7" y="3033"/>
                  </a:cubicBezTo>
                  <a:cubicBezTo>
                    <a:pt x="1" y="3102"/>
                    <a:pt x="1" y="3177"/>
                    <a:pt x="1" y="3246"/>
                  </a:cubicBezTo>
                  <a:cubicBezTo>
                    <a:pt x="1" y="3321"/>
                    <a:pt x="1" y="3390"/>
                    <a:pt x="7" y="3465"/>
                  </a:cubicBezTo>
                  <a:cubicBezTo>
                    <a:pt x="13" y="3563"/>
                    <a:pt x="70" y="3643"/>
                    <a:pt x="162" y="3684"/>
                  </a:cubicBezTo>
                  <a:lnTo>
                    <a:pt x="410" y="3793"/>
                  </a:lnTo>
                  <a:cubicBezTo>
                    <a:pt x="479" y="3822"/>
                    <a:pt x="536" y="3885"/>
                    <a:pt x="559" y="3966"/>
                  </a:cubicBezTo>
                  <a:lnTo>
                    <a:pt x="559" y="3966"/>
                  </a:lnTo>
                  <a:cubicBezTo>
                    <a:pt x="582" y="4046"/>
                    <a:pt x="565" y="4127"/>
                    <a:pt x="519" y="4190"/>
                  </a:cubicBezTo>
                  <a:lnTo>
                    <a:pt x="358" y="4403"/>
                  </a:lnTo>
                  <a:cubicBezTo>
                    <a:pt x="300" y="4484"/>
                    <a:pt x="289" y="4593"/>
                    <a:pt x="335" y="4679"/>
                  </a:cubicBezTo>
                  <a:cubicBezTo>
                    <a:pt x="404" y="4806"/>
                    <a:pt x="473" y="4932"/>
                    <a:pt x="548" y="5048"/>
                  </a:cubicBezTo>
                  <a:cubicBezTo>
                    <a:pt x="605" y="5122"/>
                    <a:pt x="697" y="5174"/>
                    <a:pt x="795" y="5163"/>
                  </a:cubicBezTo>
                  <a:lnTo>
                    <a:pt x="1066" y="5134"/>
                  </a:lnTo>
                  <a:cubicBezTo>
                    <a:pt x="1140" y="5122"/>
                    <a:pt x="1221" y="5151"/>
                    <a:pt x="1279" y="5209"/>
                  </a:cubicBezTo>
                  <a:lnTo>
                    <a:pt x="1279" y="5209"/>
                  </a:lnTo>
                  <a:cubicBezTo>
                    <a:pt x="1336" y="5266"/>
                    <a:pt x="1365" y="5347"/>
                    <a:pt x="1359" y="5427"/>
                  </a:cubicBezTo>
                  <a:lnTo>
                    <a:pt x="1330" y="5692"/>
                  </a:lnTo>
                  <a:cubicBezTo>
                    <a:pt x="1313" y="5796"/>
                    <a:pt x="1365" y="5888"/>
                    <a:pt x="1445" y="5945"/>
                  </a:cubicBezTo>
                  <a:cubicBezTo>
                    <a:pt x="1561" y="6026"/>
                    <a:pt x="1681" y="6095"/>
                    <a:pt x="1814" y="6152"/>
                  </a:cubicBezTo>
                  <a:cubicBezTo>
                    <a:pt x="1900" y="6198"/>
                    <a:pt x="2004" y="6187"/>
                    <a:pt x="2084" y="6129"/>
                  </a:cubicBezTo>
                  <a:lnTo>
                    <a:pt x="2303" y="5974"/>
                  </a:lnTo>
                  <a:cubicBezTo>
                    <a:pt x="2366" y="5922"/>
                    <a:pt x="2447" y="5911"/>
                    <a:pt x="2522" y="5928"/>
                  </a:cubicBezTo>
                  <a:lnTo>
                    <a:pt x="2522" y="5928"/>
                  </a:lnTo>
                  <a:cubicBezTo>
                    <a:pt x="2602" y="5951"/>
                    <a:pt x="2665" y="6003"/>
                    <a:pt x="2694" y="6083"/>
                  </a:cubicBezTo>
                  <a:lnTo>
                    <a:pt x="2804" y="6325"/>
                  </a:lnTo>
                  <a:cubicBezTo>
                    <a:pt x="2838" y="6411"/>
                    <a:pt x="2924" y="6475"/>
                    <a:pt x="3028" y="6486"/>
                  </a:cubicBezTo>
                  <a:cubicBezTo>
                    <a:pt x="3097" y="6492"/>
                    <a:pt x="3172" y="6492"/>
                    <a:pt x="3241" y="6492"/>
                  </a:cubicBezTo>
                  <a:cubicBezTo>
                    <a:pt x="3316" y="6492"/>
                    <a:pt x="3385" y="6492"/>
                    <a:pt x="3460" y="6486"/>
                  </a:cubicBezTo>
                  <a:cubicBezTo>
                    <a:pt x="3557" y="6475"/>
                    <a:pt x="3644" y="6417"/>
                    <a:pt x="3684" y="6325"/>
                  </a:cubicBezTo>
                  <a:lnTo>
                    <a:pt x="3788" y="6083"/>
                  </a:lnTo>
                  <a:cubicBezTo>
                    <a:pt x="3828" y="6009"/>
                    <a:pt x="3885" y="5951"/>
                    <a:pt x="3960" y="5928"/>
                  </a:cubicBezTo>
                  <a:lnTo>
                    <a:pt x="3960" y="5928"/>
                  </a:lnTo>
                  <a:cubicBezTo>
                    <a:pt x="4041" y="5911"/>
                    <a:pt x="4121" y="5922"/>
                    <a:pt x="4185" y="5974"/>
                  </a:cubicBezTo>
                  <a:lnTo>
                    <a:pt x="4403" y="6129"/>
                  </a:lnTo>
                  <a:cubicBezTo>
                    <a:pt x="4484" y="6187"/>
                    <a:pt x="4588" y="6204"/>
                    <a:pt x="4674" y="6152"/>
                  </a:cubicBezTo>
                  <a:cubicBezTo>
                    <a:pt x="4806" y="6089"/>
                    <a:pt x="4927" y="6014"/>
                    <a:pt x="5042" y="5945"/>
                  </a:cubicBezTo>
                  <a:cubicBezTo>
                    <a:pt x="5123" y="5888"/>
                    <a:pt x="5175" y="5796"/>
                    <a:pt x="5157" y="5692"/>
                  </a:cubicBezTo>
                  <a:lnTo>
                    <a:pt x="5129" y="5427"/>
                  </a:lnTo>
                  <a:cubicBezTo>
                    <a:pt x="5123" y="5347"/>
                    <a:pt x="5152" y="5266"/>
                    <a:pt x="5209" y="5209"/>
                  </a:cubicBezTo>
                  <a:lnTo>
                    <a:pt x="5209" y="5209"/>
                  </a:lnTo>
                  <a:cubicBezTo>
                    <a:pt x="5267" y="5151"/>
                    <a:pt x="5347" y="5122"/>
                    <a:pt x="5422" y="5134"/>
                  </a:cubicBezTo>
                  <a:lnTo>
                    <a:pt x="5693" y="5163"/>
                  </a:lnTo>
                  <a:cubicBezTo>
                    <a:pt x="5790" y="5174"/>
                    <a:pt x="5882" y="5122"/>
                    <a:pt x="5940" y="5048"/>
                  </a:cubicBezTo>
                  <a:cubicBezTo>
                    <a:pt x="6021" y="4932"/>
                    <a:pt x="6095" y="4806"/>
                    <a:pt x="6153" y="4679"/>
                  </a:cubicBezTo>
                  <a:cubicBezTo>
                    <a:pt x="6193" y="4593"/>
                    <a:pt x="6187" y="4484"/>
                    <a:pt x="6130" y="4403"/>
                  </a:cubicBezTo>
                  <a:lnTo>
                    <a:pt x="5969" y="4190"/>
                  </a:lnTo>
                  <a:cubicBezTo>
                    <a:pt x="5923" y="4127"/>
                    <a:pt x="5905" y="4046"/>
                    <a:pt x="5928" y="3966"/>
                  </a:cubicBezTo>
                  <a:lnTo>
                    <a:pt x="5928" y="3966"/>
                  </a:lnTo>
                  <a:cubicBezTo>
                    <a:pt x="5951" y="3885"/>
                    <a:pt x="5998" y="3822"/>
                    <a:pt x="6078" y="3793"/>
                  </a:cubicBezTo>
                  <a:lnTo>
                    <a:pt x="6326" y="3684"/>
                  </a:lnTo>
                  <a:cubicBezTo>
                    <a:pt x="6412" y="3649"/>
                    <a:pt x="6475" y="3563"/>
                    <a:pt x="6481" y="3465"/>
                  </a:cubicBezTo>
                  <a:cubicBezTo>
                    <a:pt x="6487" y="3390"/>
                    <a:pt x="6487" y="3321"/>
                    <a:pt x="6487" y="3246"/>
                  </a:cubicBezTo>
                  <a:cubicBezTo>
                    <a:pt x="6487" y="3166"/>
                    <a:pt x="6487" y="3097"/>
                    <a:pt x="6481" y="3033"/>
                  </a:cubicBezTo>
                  <a:close/>
                  <a:moveTo>
                    <a:pt x="3252" y="4368"/>
                  </a:moveTo>
                  <a:cubicBezTo>
                    <a:pt x="2631" y="4368"/>
                    <a:pt x="2130" y="3868"/>
                    <a:pt x="2130" y="3246"/>
                  </a:cubicBezTo>
                  <a:cubicBezTo>
                    <a:pt x="2130" y="2631"/>
                    <a:pt x="2631" y="2124"/>
                    <a:pt x="3252" y="2124"/>
                  </a:cubicBezTo>
                  <a:cubicBezTo>
                    <a:pt x="3868" y="2124"/>
                    <a:pt x="4375" y="2631"/>
                    <a:pt x="4375" y="3246"/>
                  </a:cubicBezTo>
                  <a:cubicBezTo>
                    <a:pt x="4375" y="3868"/>
                    <a:pt x="3868" y="4368"/>
                    <a:pt x="3252"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54"/>
            <p:cNvSpPr/>
            <p:nvPr/>
          </p:nvSpPr>
          <p:spPr>
            <a:xfrm>
              <a:off x="6379556" y="1780922"/>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9050" cap="flat" cmpd="sng">
              <a:solidFill>
                <a:schemeClr val="lt2"/>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48" name="Google Shape;848;p54"/>
            <p:cNvGrpSpPr/>
            <p:nvPr/>
          </p:nvGrpSpPr>
          <p:grpSpPr>
            <a:xfrm>
              <a:off x="7261919" y="2979030"/>
              <a:ext cx="842315" cy="841757"/>
              <a:chOff x="7273478" y="2705981"/>
              <a:chExt cx="1055136" cy="1054437"/>
            </a:xfrm>
          </p:grpSpPr>
          <p:sp>
            <p:nvSpPr>
              <p:cNvPr id="849" name="Google Shape;849;p54"/>
              <p:cNvSpPr/>
              <p:nvPr/>
            </p:nvSpPr>
            <p:spPr>
              <a:xfrm>
                <a:off x="7363723" y="2795527"/>
                <a:ext cx="874273" cy="874273"/>
              </a:xfrm>
              <a:custGeom>
                <a:avLst/>
                <a:gdLst/>
                <a:ahLst/>
                <a:cxnLst/>
                <a:rect l="l" t="t" r="r" b="b"/>
                <a:pathLst>
                  <a:path w="13767" h="13767" extrusionOk="0">
                    <a:moveTo>
                      <a:pt x="13766" y="6884"/>
                    </a:moveTo>
                    <a:cubicBezTo>
                      <a:pt x="13766" y="10687"/>
                      <a:pt x="10682" y="13766"/>
                      <a:pt x="6883" y="13766"/>
                    </a:cubicBezTo>
                    <a:cubicBezTo>
                      <a:pt x="3080" y="13766"/>
                      <a:pt x="1" y="10687"/>
                      <a:pt x="1" y="6884"/>
                    </a:cubicBezTo>
                    <a:cubicBezTo>
                      <a:pt x="1" y="3080"/>
                      <a:pt x="3080" y="1"/>
                      <a:pt x="6883" y="1"/>
                    </a:cubicBezTo>
                    <a:cubicBezTo>
                      <a:pt x="10682" y="1"/>
                      <a:pt x="13766" y="3080"/>
                      <a:pt x="13766" y="688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54"/>
              <p:cNvSpPr/>
              <p:nvPr/>
            </p:nvSpPr>
            <p:spPr>
              <a:xfrm>
                <a:off x="7273478" y="2705981"/>
                <a:ext cx="1055136" cy="1054437"/>
              </a:xfrm>
              <a:custGeom>
                <a:avLst/>
                <a:gdLst/>
                <a:ahLst/>
                <a:cxnLst/>
                <a:rect l="l" t="t" r="r" b="b"/>
                <a:pathLst>
                  <a:path w="16615" h="16604" extrusionOk="0">
                    <a:moveTo>
                      <a:pt x="8304" y="16604"/>
                    </a:moveTo>
                    <a:cubicBezTo>
                      <a:pt x="3724" y="16604"/>
                      <a:pt x="0" y="12874"/>
                      <a:pt x="0" y="8299"/>
                    </a:cubicBezTo>
                    <a:cubicBezTo>
                      <a:pt x="0" y="3718"/>
                      <a:pt x="3729" y="1"/>
                      <a:pt x="8304" y="1"/>
                    </a:cubicBezTo>
                    <a:cubicBezTo>
                      <a:pt x="12880" y="1"/>
                      <a:pt x="16603" y="3724"/>
                      <a:pt x="16603" y="8299"/>
                    </a:cubicBezTo>
                    <a:cubicBezTo>
                      <a:pt x="16614" y="12874"/>
                      <a:pt x="12885" y="16604"/>
                      <a:pt x="8304" y="16604"/>
                    </a:cubicBezTo>
                    <a:close/>
                    <a:moveTo>
                      <a:pt x="8304" y="99"/>
                    </a:moveTo>
                    <a:cubicBezTo>
                      <a:pt x="3787" y="99"/>
                      <a:pt x="110" y="3776"/>
                      <a:pt x="110" y="8294"/>
                    </a:cubicBezTo>
                    <a:cubicBezTo>
                      <a:pt x="110" y="12811"/>
                      <a:pt x="3787" y="16488"/>
                      <a:pt x="8304" y="16488"/>
                    </a:cubicBezTo>
                    <a:cubicBezTo>
                      <a:pt x="12822" y="16488"/>
                      <a:pt x="16499" y="12811"/>
                      <a:pt x="16499" y="8294"/>
                    </a:cubicBezTo>
                    <a:cubicBezTo>
                      <a:pt x="16499" y="3776"/>
                      <a:pt x="12822" y="99"/>
                      <a:pt x="8304" y="99"/>
                    </a:cubicBezTo>
                    <a:close/>
                  </a:path>
                </a:pathLst>
              </a:custGeom>
              <a:solidFill>
                <a:srgbClr val="134F5C">
                  <a:alpha val="56600"/>
                </a:srgbClr>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54"/>
              <p:cNvSpPr/>
              <p:nvPr/>
            </p:nvSpPr>
            <p:spPr>
              <a:xfrm>
                <a:off x="7594909" y="3046603"/>
                <a:ext cx="412274" cy="411957"/>
              </a:xfrm>
              <a:custGeom>
                <a:avLst/>
                <a:gdLst/>
                <a:ahLst/>
                <a:cxnLst/>
                <a:rect l="l" t="t" r="r" b="b"/>
                <a:pathLst>
                  <a:path w="6492" h="6487" fill="none" extrusionOk="0">
                    <a:moveTo>
                      <a:pt x="6486" y="3028"/>
                    </a:moveTo>
                    <a:cubicBezTo>
                      <a:pt x="6475" y="2930"/>
                      <a:pt x="6417" y="2844"/>
                      <a:pt x="6325" y="2804"/>
                    </a:cubicBezTo>
                    <a:lnTo>
                      <a:pt x="6083" y="2700"/>
                    </a:lnTo>
                    <a:cubicBezTo>
                      <a:pt x="6009" y="2671"/>
                      <a:pt x="5951" y="2602"/>
                      <a:pt x="5928" y="2527"/>
                    </a:cubicBezTo>
                    <a:lnTo>
                      <a:pt x="5928" y="2527"/>
                    </a:lnTo>
                    <a:cubicBezTo>
                      <a:pt x="5911" y="2447"/>
                      <a:pt x="5922" y="2366"/>
                      <a:pt x="5974" y="2303"/>
                    </a:cubicBezTo>
                    <a:lnTo>
                      <a:pt x="6129" y="2084"/>
                    </a:lnTo>
                    <a:cubicBezTo>
                      <a:pt x="6187" y="2004"/>
                      <a:pt x="6204" y="1900"/>
                      <a:pt x="6152" y="1814"/>
                    </a:cubicBezTo>
                    <a:cubicBezTo>
                      <a:pt x="6089" y="1681"/>
                      <a:pt x="6014" y="1561"/>
                      <a:pt x="5945" y="1445"/>
                    </a:cubicBezTo>
                    <a:cubicBezTo>
                      <a:pt x="5888" y="1365"/>
                      <a:pt x="5796" y="1313"/>
                      <a:pt x="5692" y="1330"/>
                    </a:cubicBezTo>
                    <a:lnTo>
                      <a:pt x="5427" y="1359"/>
                    </a:lnTo>
                    <a:cubicBezTo>
                      <a:pt x="5347" y="1365"/>
                      <a:pt x="5266" y="1336"/>
                      <a:pt x="5209" y="1279"/>
                    </a:cubicBezTo>
                    <a:lnTo>
                      <a:pt x="5209" y="1279"/>
                    </a:lnTo>
                    <a:cubicBezTo>
                      <a:pt x="5151" y="1221"/>
                      <a:pt x="5122" y="1140"/>
                      <a:pt x="5128" y="1066"/>
                    </a:cubicBezTo>
                    <a:lnTo>
                      <a:pt x="5157" y="795"/>
                    </a:lnTo>
                    <a:cubicBezTo>
                      <a:pt x="5174" y="697"/>
                      <a:pt x="5122" y="605"/>
                      <a:pt x="5042" y="548"/>
                    </a:cubicBezTo>
                    <a:cubicBezTo>
                      <a:pt x="4927" y="467"/>
                      <a:pt x="4806" y="392"/>
                      <a:pt x="4679" y="335"/>
                    </a:cubicBezTo>
                    <a:cubicBezTo>
                      <a:pt x="4593" y="294"/>
                      <a:pt x="4483" y="300"/>
                      <a:pt x="4403" y="358"/>
                    </a:cubicBezTo>
                    <a:lnTo>
                      <a:pt x="4190" y="519"/>
                    </a:lnTo>
                    <a:cubicBezTo>
                      <a:pt x="4121" y="565"/>
                      <a:pt x="4046" y="582"/>
                      <a:pt x="3966" y="559"/>
                    </a:cubicBezTo>
                    <a:lnTo>
                      <a:pt x="3966" y="559"/>
                    </a:lnTo>
                    <a:cubicBezTo>
                      <a:pt x="3885" y="536"/>
                      <a:pt x="3822" y="490"/>
                      <a:pt x="3793" y="410"/>
                    </a:cubicBezTo>
                    <a:lnTo>
                      <a:pt x="3684" y="162"/>
                    </a:lnTo>
                    <a:cubicBezTo>
                      <a:pt x="3649" y="76"/>
                      <a:pt x="3563" y="13"/>
                      <a:pt x="3459" y="7"/>
                    </a:cubicBezTo>
                    <a:cubicBezTo>
                      <a:pt x="3390" y="1"/>
                      <a:pt x="3315" y="1"/>
                      <a:pt x="3246" y="1"/>
                    </a:cubicBezTo>
                    <a:cubicBezTo>
                      <a:pt x="3171" y="1"/>
                      <a:pt x="3102" y="1"/>
                      <a:pt x="3028" y="7"/>
                    </a:cubicBezTo>
                    <a:cubicBezTo>
                      <a:pt x="2930" y="13"/>
                      <a:pt x="2849" y="70"/>
                      <a:pt x="2809" y="162"/>
                    </a:cubicBezTo>
                    <a:lnTo>
                      <a:pt x="2699" y="410"/>
                    </a:lnTo>
                    <a:cubicBezTo>
                      <a:pt x="2665" y="479"/>
                      <a:pt x="2607" y="536"/>
                      <a:pt x="2527" y="559"/>
                    </a:cubicBezTo>
                    <a:lnTo>
                      <a:pt x="2527" y="559"/>
                    </a:lnTo>
                    <a:cubicBezTo>
                      <a:pt x="2446" y="582"/>
                      <a:pt x="2366" y="565"/>
                      <a:pt x="2302" y="519"/>
                    </a:cubicBezTo>
                    <a:lnTo>
                      <a:pt x="2089" y="358"/>
                    </a:lnTo>
                    <a:cubicBezTo>
                      <a:pt x="2009" y="300"/>
                      <a:pt x="1900" y="289"/>
                      <a:pt x="1813" y="335"/>
                    </a:cubicBezTo>
                    <a:cubicBezTo>
                      <a:pt x="1687" y="404"/>
                      <a:pt x="1560" y="473"/>
                      <a:pt x="1445" y="548"/>
                    </a:cubicBezTo>
                    <a:cubicBezTo>
                      <a:pt x="1370" y="605"/>
                      <a:pt x="1318" y="697"/>
                      <a:pt x="1330" y="795"/>
                    </a:cubicBezTo>
                    <a:lnTo>
                      <a:pt x="1359" y="1066"/>
                    </a:lnTo>
                    <a:cubicBezTo>
                      <a:pt x="1370" y="1140"/>
                      <a:pt x="1341" y="1221"/>
                      <a:pt x="1284" y="1279"/>
                    </a:cubicBezTo>
                    <a:lnTo>
                      <a:pt x="1284" y="1279"/>
                    </a:lnTo>
                    <a:cubicBezTo>
                      <a:pt x="1226" y="1336"/>
                      <a:pt x="1146" y="1365"/>
                      <a:pt x="1065" y="1359"/>
                    </a:cubicBezTo>
                    <a:lnTo>
                      <a:pt x="800" y="1330"/>
                    </a:lnTo>
                    <a:cubicBezTo>
                      <a:pt x="697" y="1313"/>
                      <a:pt x="605" y="1365"/>
                      <a:pt x="547" y="1445"/>
                    </a:cubicBezTo>
                    <a:cubicBezTo>
                      <a:pt x="467" y="1561"/>
                      <a:pt x="398" y="1681"/>
                      <a:pt x="340" y="1814"/>
                    </a:cubicBezTo>
                    <a:cubicBezTo>
                      <a:pt x="294" y="1900"/>
                      <a:pt x="305" y="2004"/>
                      <a:pt x="363" y="2084"/>
                    </a:cubicBezTo>
                    <a:lnTo>
                      <a:pt x="518" y="2303"/>
                    </a:lnTo>
                    <a:cubicBezTo>
                      <a:pt x="570" y="2366"/>
                      <a:pt x="582" y="2447"/>
                      <a:pt x="564" y="2527"/>
                    </a:cubicBezTo>
                    <a:lnTo>
                      <a:pt x="564" y="2527"/>
                    </a:lnTo>
                    <a:cubicBezTo>
                      <a:pt x="541" y="2602"/>
                      <a:pt x="490" y="2671"/>
                      <a:pt x="409" y="2700"/>
                    </a:cubicBezTo>
                    <a:lnTo>
                      <a:pt x="167" y="2804"/>
                    </a:lnTo>
                    <a:cubicBezTo>
                      <a:pt x="81" y="2844"/>
                      <a:pt x="18" y="2924"/>
                      <a:pt x="6" y="3028"/>
                    </a:cubicBezTo>
                    <a:cubicBezTo>
                      <a:pt x="0" y="3103"/>
                      <a:pt x="0" y="3172"/>
                      <a:pt x="0" y="3247"/>
                    </a:cubicBezTo>
                    <a:cubicBezTo>
                      <a:pt x="0" y="3316"/>
                      <a:pt x="0" y="3391"/>
                      <a:pt x="6" y="3460"/>
                    </a:cubicBezTo>
                    <a:cubicBezTo>
                      <a:pt x="18" y="3563"/>
                      <a:pt x="75" y="3650"/>
                      <a:pt x="167" y="3684"/>
                    </a:cubicBezTo>
                    <a:lnTo>
                      <a:pt x="409" y="3793"/>
                    </a:lnTo>
                    <a:cubicBezTo>
                      <a:pt x="484" y="3828"/>
                      <a:pt x="541" y="3886"/>
                      <a:pt x="564" y="3966"/>
                    </a:cubicBezTo>
                    <a:lnTo>
                      <a:pt x="564" y="3966"/>
                    </a:lnTo>
                    <a:cubicBezTo>
                      <a:pt x="582" y="4041"/>
                      <a:pt x="570" y="4121"/>
                      <a:pt x="518" y="4185"/>
                    </a:cubicBezTo>
                    <a:lnTo>
                      <a:pt x="363" y="4403"/>
                    </a:lnTo>
                    <a:cubicBezTo>
                      <a:pt x="305" y="4484"/>
                      <a:pt x="288" y="4588"/>
                      <a:pt x="340" y="4674"/>
                    </a:cubicBezTo>
                    <a:cubicBezTo>
                      <a:pt x="403" y="4806"/>
                      <a:pt x="478" y="4927"/>
                      <a:pt x="547" y="5042"/>
                    </a:cubicBezTo>
                    <a:cubicBezTo>
                      <a:pt x="605" y="5123"/>
                      <a:pt x="697" y="5175"/>
                      <a:pt x="800" y="5157"/>
                    </a:cubicBezTo>
                    <a:lnTo>
                      <a:pt x="1065" y="5129"/>
                    </a:lnTo>
                    <a:cubicBezTo>
                      <a:pt x="1146" y="5123"/>
                      <a:pt x="1226" y="5152"/>
                      <a:pt x="1284" y="5209"/>
                    </a:cubicBezTo>
                    <a:lnTo>
                      <a:pt x="1284" y="5209"/>
                    </a:lnTo>
                    <a:cubicBezTo>
                      <a:pt x="1341" y="5267"/>
                      <a:pt x="1370" y="5347"/>
                      <a:pt x="1359" y="5422"/>
                    </a:cubicBezTo>
                    <a:lnTo>
                      <a:pt x="1330" y="5693"/>
                    </a:lnTo>
                    <a:cubicBezTo>
                      <a:pt x="1318" y="5790"/>
                      <a:pt x="1370" y="5882"/>
                      <a:pt x="1445" y="5940"/>
                    </a:cubicBezTo>
                    <a:cubicBezTo>
                      <a:pt x="1560" y="6021"/>
                      <a:pt x="1687" y="6095"/>
                      <a:pt x="1813" y="6153"/>
                    </a:cubicBezTo>
                    <a:cubicBezTo>
                      <a:pt x="1900" y="6193"/>
                      <a:pt x="2009" y="6187"/>
                      <a:pt x="2089" y="6130"/>
                    </a:cubicBezTo>
                    <a:lnTo>
                      <a:pt x="2302" y="5969"/>
                    </a:lnTo>
                    <a:cubicBezTo>
                      <a:pt x="2366" y="5923"/>
                      <a:pt x="2446" y="5905"/>
                      <a:pt x="2527" y="5928"/>
                    </a:cubicBezTo>
                    <a:lnTo>
                      <a:pt x="2527" y="5928"/>
                    </a:lnTo>
                    <a:cubicBezTo>
                      <a:pt x="2607" y="5951"/>
                      <a:pt x="2671" y="5998"/>
                      <a:pt x="2699" y="6078"/>
                    </a:cubicBezTo>
                    <a:lnTo>
                      <a:pt x="2809" y="6326"/>
                    </a:lnTo>
                    <a:cubicBezTo>
                      <a:pt x="2843" y="6412"/>
                      <a:pt x="2930" y="6475"/>
                      <a:pt x="3028" y="6481"/>
                    </a:cubicBezTo>
                    <a:cubicBezTo>
                      <a:pt x="3102" y="6487"/>
                      <a:pt x="3171" y="6487"/>
                      <a:pt x="3246" y="6487"/>
                    </a:cubicBezTo>
                    <a:cubicBezTo>
                      <a:pt x="3315" y="6487"/>
                      <a:pt x="3390" y="6487"/>
                      <a:pt x="3459" y="6481"/>
                    </a:cubicBezTo>
                    <a:cubicBezTo>
                      <a:pt x="3563" y="6475"/>
                      <a:pt x="3649" y="6418"/>
                      <a:pt x="3684" y="6326"/>
                    </a:cubicBezTo>
                    <a:lnTo>
                      <a:pt x="3793" y="6078"/>
                    </a:lnTo>
                    <a:cubicBezTo>
                      <a:pt x="3827" y="6009"/>
                      <a:pt x="3885" y="5951"/>
                      <a:pt x="3966" y="5928"/>
                    </a:cubicBezTo>
                    <a:lnTo>
                      <a:pt x="3966" y="5928"/>
                    </a:lnTo>
                    <a:cubicBezTo>
                      <a:pt x="4046" y="5905"/>
                      <a:pt x="4121" y="5923"/>
                      <a:pt x="4190" y="5969"/>
                    </a:cubicBezTo>
                    <a:lnTo>
                      <a:pt x="4403" y="6130"/>
                    </a:lnTo>
                    <a:cubicBezTo>
                      <a:pt x="4483" y="6187"/>
                      <a:pt x="4593" y="6199"/>
                      <a:pt x="4679" y="6153"/>
                    </a:cubicBezTo>
                    <a:cubicBezTo>
                      <a:pt x="4806" y="6084"/>
                      <a:pt x="4927" y="6015"/>
                      <a:pt x="5042" y="5940"/>
                    </a:cubicBezTo>
                    <a:cubicBezTo>
                      <a:pt x="5122" y="5882"/>
                      <a:pt x="5174" y="5790"/>
                      <a:pt x="5157" y="5693"/>
                    </a:cubicBezTo>
                    <a:lnTo>
                      <a:pt x="5128" y="5422"/>
                    </a:lnTo>
                    <a:cubicBezTo>
                      <a:pt x="5122" y="5347"/>
                      <a:pt x="5151" y="5267"/>
                      <a:pt x="5209" y="5209"/>
                    </a:cubicBezTo>
                    <a:lnTo>
                      <a:pt x="5209" y="5209"/>
                    </a:lnTo>
                    <a:cubicBezTo>
                      <a:pt x="5266" y="5152"/>
                      <a:pt x="5347" y="5123"/>
                      <a:pt x="5427" y="5129"/>
                    </a:cubicBezTo>
                    <a:lnTo>
                      <a:pt x="5692" y="5157"/>
                    </a:lnTo>
                    <a:cubicBezTo>
                      <a:pt x="5796" y="5175"/>
                      <a:pt x="5888" y="5123"/>
                      <a:pt x="5945" y="5042"/>
                    </a:cubicBezTo>
                    <a:cubicBezTo>
                      <a:pt x="6026" y="4927"/>
                      <a:pt x="6095" y="4806"/>
                      <a:pt x="6152" y="4674"/>
                    </a:cubicBezTo>
                    <a:cubicBezTo>
                      <a:pt x="6198" y="4588"/>
                      <a:pt x="6187" y="4484"/>
                      <a:pt x="6129" y="4403"/>
                    </a:cubicBezTo>
                    <a:lnTo>
                      <a:pt x="5974" y="4185"/>
                    </a:lnTo>
                    <a:cubicBezTo>
                      <a:pt x="5922" y="4121"/>
                      <a:pt x="5911" y="4041"/>
                      <a:pt x="5928" y="3966"/>
                    </a:cubicBezTo>
                    <a:lnTo>
                      <a:pt x="5928" y="3966"/>
                    </a:lnTo>
                    <a:cubicBezTo>
                      <a:pt x="5951" y="3886"/>
                      <a:pt x="6003" y="3822"/>
                      <a:pt x="6083" y="3793"/>
                    </a:cubicBezTo>
                    <a:lnTo>
                      <a:pt x="6325" y="3684"/>
                    </a:lnTo>
                    <a:cubicBezTo>
                      <a:pt x="6411" y="3650"/>
                      <a:pt x="6475" y="3563"/>
                      <a:pt x="6486" y="3460"/>
                    </a:cubicBezTo>
                    <a:cubicBezTo>
                      <a:pt x="6492" y="3391"/>
                      <a:pt x="6492" y="3316"/>
                      <a:pt x="6492" y="3247"/>
                    </a:cubicBezTo>
                    <a:cubicBezTo>
                      <a:pt x="6492" y="3172"/>
                      <a:pt x="6486" y="3103"/>
                      <a:pt x="6486" y="3028"/>
                    </a:cubicBezTo>
                    <a:close/>
                    <a:moveTo>
                      <a:pt x="3246" y="4369"/>
                    </a:moveTo>
                    <a:cubicBezTo>
                      <a:pt x="2630" y="4369"/>
                      <a:pt x="2124" y="3862"/>
                      <a:pt x="2124" y="3247"/>
                    </a:cubicBezTo>
                    <a:cubicBezTo>
                      <a:pt x="2124" y="2625"/>
                      <a:pt x="2630" y="2125"/>
                      <a:pt x="3246" y="2125"/>
                    </a:cubicBezTo>
                    <a:cubicBezTo>
                      <a:pt x="3868" y="2125"/>
                      <a:pt x="4368" y="2625"/>
                      <a:pt x="4368" y="3247"/>
                    </a:cubicBezTo>
                    <a:cubicBezTo>
                      <a:pt x="4368" y="3862"/>
                      <a:pt x="3868" y="4369"/>
                      <a:pt x="3246" y="4369"/>
                    </a:cubicBezTo>
                    <a:close/>
                  </a:path>
                </a:pathLst>
              </a:custGeom>
              <a:solidFill>
                <a:schemeClr val="accent4"/>
              </a:solidFill>
              <a:ln w="28575" cap="flat" cmpd="sng">
                <a:solidFill>
                  <a:schemeClr val="accent4"/>
                </a:solidFill>
                <a:prstDash val="solid"/>
                <a:miter lim="575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52" name="Google Shape;852;p54"/>
            <p:cNvGrpSpPr/>
            <p:nvPr/>
          </p:nvGrpSpPr>
          <p:grpSpPr>
            <a:xfrm>
              <a:off x="7287500" y="1402030"/>
              <a:ext cx="791159" cy="608287"/>
              <a:chOff x="7349773" y="264075"/>
              <a:chExt cx="961077" cy="738930"/>
            </a:xfrm>
          </p:grpSpPr>
          <p:sp>
            <p:nvSpPr>
              <p:cNvPr id="853" name="Google Shape;853;p54"/>
              <p:cNvSpPr/>
              <p:nvPr/>
            </p:nvSpPr>
            <p:spPr>
              <a:xfrm>
                <a:off x="7349773" y="516552"/>
                <a:ext cx="280396" cy="280396"/>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54"/>
              <p:cNvSpPr/>
              <p:nvPr/>
            </p:nvSpPr>
            <p:spPr>
              <a:xfrm>
                <a:off x="7766124" y="79695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54"/>
              <p:cNvSpPr/>
              <p:nvPr/>
            </p:nvSpPr>
            <p:spPr>
              <a:xfrm>
                <a:off x="8159525" y="264075"/>
                <a:ext cx="151325" cy="15132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cxnSp>
        <p:nvCxnSpPr>
          <p:cNvPr id="856" name="Google Shape;856;p54"/>
          <p:cNvCxnSpPr>
            <a:stCxn id="857" idx="3"/>
          </p:cNvCxnSpPr>
          <p:nvPr/>
        </p:nvCxnSpPr>
        <p:spPr>
          <a:xfrm rot="-5400000">
            <a:off x="4889600" y="2874333"/>
            <a:ext cx="3248400" cy="321200"/>
          </a:xfrm>
          <a:prstGeom prst="bentConnector3">
            <a:avLst>
              <a:gd name="adj1" fmla="val 50000"/>
            </a:avLst>
          </a:prstGeom>
          <a:noFill/>
          <a:ln w="19050" cap="flat" cmpd="sng">
            <a:solidFill>
              <a:schemeClr val="lt2"/>
            </a:solidFill>
            <a:prstDash val="solid"/>
            <a:round/>
            <a:headEnd type="none" w="med" len="med"/>
            <a:tailEnd type="oval" w="med" len="med"/>
          </a:ln>
        </p:spPr>
      </p:cxnSp>
      <p:cxnSp>
        <p:nvCxnSpPr>
          <p:cNvPr id="858" name="Google Shape;858;p54"/>
          <p:cNvCxnSpPr/>
          <p:nvPr/>
        </p:nvCxnSpPr>
        <p:spPr>
          <a:xfrm rot="10800000" flipH="1">
            <a:off x="-438700" y="5450367"/>
            <a:ext cx="4129200" cy="1217600"/>
          </a:xfrm>
          <a:prstGeom prst="bentConnector3">
            <a:avLst>
              <a:gd name="adj1" fmla="val 50000"/>
            </a:avLst>
          </a:prstGeom>
          <a:noFill/>
          <a:ln w="19050" cap="flat" cmpd="sng">
            <a:solidFill>
              <a:schemeClr val="lt2"/>
            </a:solidFill>
            <a:prstDash val="solid"/>
            <a:round/>
            <a:headEnd type="none" w="med" len="med"/>
            <a:tailEnd type="oval"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55"/>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6133"/>
              <a:t>Remember!</a:t>
            </a:r>
            <a:endParaRPr sz="6133"/>
          </a:p>
        </p:txBody>
      </p:sp>
      <p:sp>
        <p:nvSpPr>
          <p:cNvPr id="864" name="Google Shape;864;p55"/>
          <p:cNvSpPr txBox="1">
            <a:spLocks noGrp="1"/>
          </p:cNvSpPr>
          <p:nvPr>
            <p:ph type="title" idx="5"/>
          </p:nvPr>
        </p:nvSpPr>
        <p:spPr>
          <a:xfrm>
            <a:off x="959997" y="2433653"/>
            <a:ext cx="298400" cy="484800"/>
          </a:xfrm>
          <a:prstGeom prst="rect">
            <a:avLst/>
          </a:prstGeom>
        </p:spPr>
        <p:txBody>
          <a:bodyPr spcFirstLastPara="1" wrap="square" lIns="121900" tIns="121900" rIns="121900" bIns="121900" anchor="ctr" anchorCtr="0">
            <a:noAutofit/>
          </a:bodyPr>
          <a:lstStyle/>
          <a:p>
            <a:r>
              <a:rPr lang="en" sz="4800"/>
              <a:t> </a:t>
            </a:r>
            <a:endParaRPr sz="4800"/>
          </a:p>
        </p:txBody>
      </p:sp>
      <p:sp>
        <p:nvSpPr>
          <p:cNvPr id="865" name="Google Shape;865;p55"/>
          <p:cNvSpPr txBox="1">
            <a:spLocks noGrp="1"/>
          </p:cNvSpPr>
          <p:nvPr>
            <p:ph type="title" idx="7"/>
          </p:nvPr>
        </p:nvSpPr>
        <p:spPr>
          <a:xfrm>
            <a:off x="959997" y="3524743"/>
            <a:ext cx="298400" cy="484800"/>
          </a:xfrm>
          <a:prstGeom prst="rect">
            <a:avLst/>
          </a:prstGeom>
        </p:spPr>
        <p:txBody>
          <a:bodyPr spcFirstLastPara="1" wrap="square" lIns="121900" tIns="121900" rIns="121900" bIns="121900" anchor="ctr" anchorCtr="0">
            <a:noAutofit/>
          </a:bodyPr>
          <a:lstStyle/>
          <a:p>
            <a:r>
              <a:rPr lang="en" sz="4800"/>
              <a:t> </a:t>
            </a:r>
            <a:endParaRPr sz="4800"/>
          </a:p>
        </p:txBody>
      </p:sp>
      <p:sp>
        <p:nvSpPr>
          <p:cNvPr id="866" name="Google Shape;866;p55"/>
          <p:cNvSpPr txBox="1">
            <a:spLocks noGrp="1"/>
          </p:cNvSpPr>
          <p:nvPr>
            <p:ph type="title" idx="6"/>
          </p:nvPr>
        </p:nvSpPr>
        <p:spPr>
          <a:xfrm>
            <a:off x="959997" y="4615832"/>
            <a:ext cx="298400" cy="484800"/>
          </a:xfrm>
          <a:prstGeom prst="rect">
            <a:avLst/>
          </a:prstGeom>
        </p:spPr>
        <p:txBody>
          <a:bodyPr spcFirstLastPara="1" wrap="square" lIns="121900" tIns="121900" rIns="121900" bIns="121900" anchor="ctr" anchorCtr="0">
            <a:noAutofit/>
          </a:bodyPr>
          <a:lstStyle/>
          <a:p>
            <a:r>
              <a:rPr lang="en" sz="4800"/>
              <a:t> </a:t>
            </a:r>
            <a:endParaRPr sz="4800"/>
          </a:p>
        </p:txBody>
      </p:sp>
      <p:sp>
        <p:nvSpPr>
          <p:cNvPr id="867" name="Google Shape;867;p55"/>
          <p:cNvSpPr txBox="1">
            <a:spLocks noGrp="1"/>
          </p:cNvSpPr>
          <p:nvPr>
            <p:ph type="subTitle" idx="9"/>
          </p:nvPr>
        </p:nvSpPr>
        <p:spPr>
          <a:xfrm>
            <a:off x="1321267" y="2433653"/>
            <a:ext cx="10633200" cy="484800"/>
          </a:xfrm>
          <a:prstGeom prst="rect">
            <a:avLst/>
          </a:prstGeom>
        </p:spPr>
        <p:txBody>
          <a:bodyPr spcFirstLastPara="1" wrap="square" lIns="121900" tIns="121900" rIns="121900" bIns="121900" anchor="ctr" anchorCtr="0">
            <a:noAutofit/>
          </a:bodyPr>
          <a:lstStyle/>
          <a:p>
            <a:pPr marL="0" indent="0"/>
            <a:r>
              <a:rPr lang="en" sz="5200"/>
              <a:t>NO sensitive / personal info! </a:t>
            </a:r>
            <a:endParaRPr sz="5200"/>
          </a:p>
        </p:txBody>
      </p:sp>
      <p:sp>
        <p:nvSpPr>
          <p:cNvPr id="868" name="Google Shape;868;p55"/>
          <p:cNvSpPr txBox="1">
            <a:spLocks noGrp="1"/>
          </p:cNvSpPr>
          <p:nvPr>
            <p:ph type="subTitle" idx="13"/>
          </p:nvPr>
        </p:nvSpPr>
        <p:spPr>
          <a:xfrm>
            <a:off x="1321276" y="3524787"/>
            <a:ext cx="10633200" cy="484800"/>
          </a:xfrm>
          <a:prstGeom prst="rect">
            <a:avLst/>
          </a:prstGeom>
        </p:spPr>
        <p:txBody>
          <a:bodyPr spcFirstLastPara="1" wrap="square" lIns="121900" tIns="121900" rIns="121900" bIns="121900" anchor="ctr" anchorCtr="0">
            <a:noAutofit/>
          </a:bodyPr>
          <a:lstStyle/>
          <a:p>
            <a:pPr marL="0" indent="0"/>
            <a:r>
              <a:rPr lang="en" sz="5200"/>
              <a:t>Answers are like fingerprints</a:t>
            </a:r>
            <a:endParaRPr sz="5200"/>
          </a:p>
        </p:txBody>
      </p:sp>
      <p:sp>
        <p:nvSpPr>
          <p:cNvPr id="869" name="Google Shape;869;p55"/>
          <p:cNvSpPr txBox="1">
            <a:spLocks noGrp="1"/>
          </p:cNvSpPr>
          <p:nvPr>
            <p:ph type="subTitle" idx="14"/>
          </p:nvPr>
        </p:nvSpPr>
        <p:spPr>
          <a:xfrm>
            <a:off x="1321267" y="4615821"/>
            <a:ext cx="10633200" cy="484800"/>
          </a:xfrm>
          <a:prstGeom prst="rect">
            <a:avLst/>
          </a:prstGeom>
        </p:spPr>
        <p:txBody>
          <a:bodyPr spcFirstLastPara="1" wrap="square" lIns="121900" tIns="121900" rIns="121900" bIns="121900" anchor="ctr" anchorCtr="0">
            <a:noAutofit/>
          </a:bodyPr>
          <a:lstStyle/>
          <a:p>
            <a:pPr marL="0" indent="0"/>
            <a:r>
              <a:rPr lang="en" sz="5200"/>
              <a:t>You can’t break it</a:t>
            </a:r>
            <a:endParaRPr sz="5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6"/>
          <p:cNvSpPr txBox="1">
            <a:spLocks noGrp="1"/>
          </p:cNvSpPr>
          <p:nvPr>
            <p:ph type="title"/>
          </p:nvPr>
        </p:nvSpPr>
        <p:spPr>
          <a:xfrm>
            <a:off x="200" y="90031"/>
            <a:ext cx="12192000" cy="763600"/>
          </a:xfrm>
          <a:prstGeom prst="rect">
            <a:avLst/>
          </a:prstGeom>
        </p:spPr>
        <p:txBody>
          <a:bodyPr spcFirstLastPara="1" wrap="square" lIns="121900" tIns="121900" rIns="121900" bIns="121900" anchor="t" anchorCtr="0">
            <a:noAutofit/>
          </a:bodyPr>
          <a:lstStyle/>
          <a:p>
            <a:pPr algn="ctr"/>
            <a:r>
              <a:rPr lang="en"/>
              <a:t>V.A.L.L.E.Y. for your Valley   </a:t>
            </a:r>
            <a:r>
              <a:rPr lang="en" sz="2933" b="0"/>
              <a:t>(</a:t>
            </a:r>
            <a:r>
              <a:rPr lang="en" sz="2933" b="0" i="1"/>
              <a:t>prompt engineering</a:t>
            </a:r>
            <a:r>
              <a:rPr lang="en" sz="2933" b="0"/>
              <a:t>)</a:t>
            </a:r>
            <a:endParaRPr sz="1200" b="0" i="1"/>
          </a:p>
        </p:txBody>
      </p:sp>
      <p:graphicFrame>
        <p:nvGraphicFramePr>
          <p:cNvPr id="875" name="Google Shape;875;p56"/>
          <p:cNvGraphicFramePr/>
          <p:nvPr/>
        </p:nvGraphicFramePr>
        <p:xfrm>
          <a:off x="68660" y="946579"/>
          <a:ext cx="4000000" cy="4000000"/>
        </p:xfrm>
        <a:graphic>
          <a:graphicData uri="http://schemas.openxmlformats.org/drawingml/2006/table">
            <a:tbl>
              <a:tblPr>
                <a:noFill/>
              </a:tblPr>
              <a:tblGrid>
                <a:gridCol w="776167">
                  <a:extLst>
                    <a:ext uri="{9D8B030D-6E8A-4147-A177-3AD203B41FA5}">
                      <a16:colId xmlns:a16="http://schemas.microsoft.com/office/drawing/2014/main" val="20000"/>
                    </a:ext>
                  </a:extLst>
                </a:gridCol>
                <a:gridCol w="2155500">
                  <a:extLst>
                    <a:ext uri="{9D8B030D-6E8A-4147-A177-3AD203B41FA5}">
                      <a16:colId xmlns:a16="http://schemas.microsoft.com/office/drawing/2014/main" val="20001"/>
                    </a:ext>
                  </a:extLst>
                </a:gridCol>
                <a:gridCol w="9139200">
                  <a:extLst>
                    <a:ext uri="{9D8B030D-6E8A-4147-A177-3AD203B41FA5}">
                      <a16:colId xmlns:a16="http://schemas.microsoft.com/office/drawing/2014/main" val="20002"/>
                    </a:ext>
                  </a:extLst>
                </a:gridCol>
              </a:tblGrid>
              <a:tr h="101367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V</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3100" b="1"/>
                        <a:t>VESTIGE </a:t>
                      </a:r>
                      <a:endParaRPr sz="3100" b="1"/>
                    </a:p>
                    <a:p>
                      <a:pPr marL="0" lvl="0" indent="0" algn="l" rtl="0">
                        <a:spcBef>
                          <a:spcPts val="0"/>
                        </a:spcBef>
                        <a:spcAft>
                          <a:spcPts val="0"/>
                        </a:spcAft>
                        <a:buNone/>
                      </a:pPr>
                      <a:r>
                        <a:rPr lang="en" sz="1600"/>
                        <a:t>(The Context)</a:t>
                      </a:r>
                      <a:endParaRPr sz="16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300" b="1"/>
                        <a:t>Tell the AI who is writing it and why.</a:t>
                      </a:r>
                      <a:endParaRPr sz="23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009103">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A</a:t>
                      </a:r>
                      <a:endParaRPr sz="39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3100" b="1"/>
                        <a:t>ACTOR </a:t>
                      </a:r>
                      <a:endParaRPr sz="3100" b="1"/>
                    </a:p>
                    <a:p>
                      <a:pPr marL="0" lvl="0" indent="0" algn="l" rtl="0">
                        <a:spcBef>
                          <a:spcPts val="0"/>
                        </a:spcBef>
                        <a:spcAft>
                          <a:spcPts val="0"/>
                        </a:spcAft>
                        <a:buNone/>
                      </a:pPr>
                      <a:r>
                        <a:rPr lang="en" sz="1600"/>
                        <a:t>(The Role)</a:t>
                      </a:r>
                      <a:endParaRPr sz="16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300" b="1"/>
                        <a:t>Tell the AI to "Act as..."</a:t>
                      </a:r>
                      <a:endParaRPr sz="23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1"/>
                  </a:ext>
                </a:extLst>
              </a:tr>
              <a:tr h="101367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L</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3100" b="1"/>
                        <a:t>LIMITS </a:t>
                      </a:r>
                      <a:endParaRPr sz="3100" b="1"/>
                    </a:p>
                    <a:p>
                      <a:pPr marL="0" lvl="0" indent="0" algn="l" rtl="0">
                        <a:spcBef>
                          <a:spcPts val="0"/>
                        </a:spcBef>
                        <a:spcAft>
                          <a:spcPts val="0"/>
                        </a:spcAft>
                        <a:buNone/>
                      </a:pPr>
                      <a:r>
                        <a:rPr lang="en" sz="1600"/>
                        <a:t>(The Boundaries)</a:t>
                      </a:r>
                      <a:endParaRPr sz="16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300" b="1"/>
                        <a:t>Tell the AI what not to do or how long the response should be.</a:t>
                      </a:r>
                      <a:endParaRPr sz="23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2"/>
                  </a:ext>
                </a:extLst>
              </a:tr>
              <a:tr h="1009103">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L</a:t>
                      </a:r>
                      <a:endParaRPr sz="39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3100" b="1"/>
                        <a:t>LOGIC </a:t>
                      </a:r>
                      <a:endParaRPr sz="3100" b="1"/>
                    </a:p>
                    <a:p>
                      <a:pPr marL="0" lvl="0" indent="0" algn="l" rtl="0">
                        <a:spcBef>
                          <a:spcPts val="0"/>
                        </a:spcBef>
                        <a:spcAft>
                          <a:spcPts val="0"/>
                        </a:spcAft>
                        <a:buNone/>
                      </a:pPr>
                      <a:r>
                        <a:rPr lang="en" sz="1600"/>
                        <a:t>(The Task)</a:t>
                      </a:r>
                      <a:endParaRPr sz="16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300" b="1"/>
                        <a:t>Define the specific task clearly. Use verbs.</a:t>
                      </a:r>
                      <a:endParaRPr sz="23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3"/>
                  </a:ext>
                </a:extLst>
              </a:tr>
              <a:tr h="1013675">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E</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3100" b="1"/>
                        <a:t>ESSENCE </a:t>
                      </a:r>
                      <a:endParaRPr sz="3100" b="1"/>
                    </a:p>
                    <a:p>
                      <a:pPr marL="0" lvl="0" indent="0" algn="l" rtl="0">
                        <a:spcBef>
                          <a:spcPts val="0"/>
                        </a:spcBef>
                        <a:spcAft>
                          <a:spcPts val="0"/>
                        </a:spcAft>
                        <a:buNone/>
                      </a:pPr>
                      <a:r>
                        <a:rPr lang="en" sz="1600"/>
                        <a:t>(The Tone)</a:t>
                      </a:r>
                      <a:endParaRPr sz="16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sz="2300" b="1"/>
                        <a:t>Describe the "vibe" or style you want.</a:t>
                      </a:r>
                      <a:endParaRPr sz="2300"/>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4"/>
                  </a:ext>
                </a:extLst>
              </a:tr>
              <a:tr h="1034841">
                <a:tc>
                  <a:txBody>
                    <a:bodyPr/>
                    <a:lstStyle/>
                    <a:p>
                      <a:pPr marL="0" lvl="0" indent="0" algn="ctr" rtl="0">
                        <a:lnSpc>
                          <a:spcPct val="115000"/>
                        </a:lnSpc>
                        <a:spcBef>
                          <a:spcPts val="0"/>
                        </a:spcBef>
                        <a:spcAft>
                          <a:spcPts val="0"/>
                        </a:spcAft>
                        <a:buNone/>
                      </a:pPr>
                      <a:r>
                        <a:rPr lang="en" sz="4700" b="1">
                          <a:solidFill>
                            <a:schemeClr val="accent5"/>
                          </a:solidFill>
                          <a:latin typeface="Sora"/>
                          <a:ea typeface="Sora"/>
                          <a:cs typeface="Sora"/>
                          <a:sym typeface="Sora"/>
                        </a:rPr>
                        <a:t>Y</a:t>
                      </a:r>
                      <a:endParaRPr sz="4700" b="1">
                        <a:solidFill>
                          <a:schemeClr val="accent5"/>
                        </a:solidFill>
                        <a:latin typeface="Sora"/>
                        <a:ea typeface="Sora"/>
                        <a:cs typeface="Sora"/>
                        <a:sym typeface="Sora"/>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lnSpc>
                          <a:spcPct val="115000"/>
                        </a:lnSpc>
                        <a:spcBef>
                          <a:spcPts val="0"/>
                        </a:spcBef>
                        <a:spcAft>
                          <a:spcPts val="0"/>
                        </a:spcAft>
                        <a:buNone/>
                      </a:pPr>
                      <a:r>
                        <a:rPr lang="en" sz="3100" b="1">
                          <a:solidFill>
                            <a:schemeClr val="dk1"/>
                          </a:solidFill>
                          <a:latin typeface="Lato"/>
                          <a:ea typeface="Lato"/>
                          <a:cs typeface="Lato"/>
                          <a:sym typeface="Lato"/>
                        </a:rPr>
                        <a:t>YIELD </a:t>
                      </a:r>
                      <a:endParaRPr sz="3100" b="1">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600">
                          <a:solidFill>
                            <a:schemeClr val="dk1"/>
                          </a:solidFill>
                          <a:latin typeface="Lato"/>
                          <a:ea typeface="Lato"/>
                          <a:cs typeface="Lato"/>
                          <a:sym typeface="Lato"/>
                        </a:rPr>
                        <a:t>(The Output Format)</a:t>
                      </a:r>
                      <a:endParaRPr sz="1600">
                        <a:solidFill>
                          <a:schemeClr val="dk1"/>
                        </a:solidFill>
                        <a:latin typeface="Lato"/>
                        <a:ea typeface="Lato"/>
                        <a:cs typeface="Lato"/>
                        <a:sym typeface="Lato"/>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tc>
                  <a:txBody>
                    <a:bodyPr/>
                    <a:lstStyle/>
                    <a:p>
                      <a:pPr marL="0" lvl="0" indent="0" algn="l" rtl="0">
                        <a:lnSpc>
                          <a:spcPct val="115000"/>
                        </a:lnSpc>
                        <a:spcBef>
                          <a:spcPts val="0"/>
                        </a:spcBef>
                        <a:spcAft>
                          <a:spcPts val="0"/>
                        </a:spcAft>
                        <a:buNone/>
                      </a:pPr>
                      <a:r>
                        <a:rPr lang="en" sz="2300" b="1">
                          <a:solidFill>
                            <a:schemeClr val="dk1"/>
                          </a:solidFill>
                          <a:latin typeface="Lato"/>
                          <a:ea typeface="Lato"/>
                          <a:cs typeface="Lato"/>
                          <a:sym typeface="Lato"/>
                        </a:rPr>
                        <a:t>Tell the AI exactly how you want the information delivered.</a:t>
                      </a:r>
                      <a:endParaRPr sz="2300">
                        <a:solidFill>
                          <a:schemeClr val="dk1"/>
                        </a:solidFill>
                        <a:latin typeface="Lato"/>
                        <a:ea typeface="Lato"/>
                        <a:cs typeface="Lato"/>
                        <a:sym typeface="Lato"/>
                      </a:endParaRPr>
                    </a:p>
                  </a:txBody>
                  <a:tcPr marL="121900" marR="121900" marT="121900" marB="1219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Significance Of Staging. A play on perception | by Christian Sean |  Medium">
            <a:extLst>
              <a:ext uri="{FF2B5EF4-FFF2-40B4-BE49-F238E27FC236}">
                <a16:creationId xmlns:a16="http://schemas.microsoft.com/office/drawing/2014/main" id="{71C7E169-4530-C43C-CBBB-F1450EE9B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640" y="1707258"/>
            <a:ext cx="6450719" cy="413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69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57"/>
          <p:cNvSpPr txBox="1">
            <a:spLocks noGrp="1"/>
          </p:cNvSpPr>
          <p:nvPr>
            <p:ph type="title"/>
          </p:nvPr>
        </p:nvSpPr>
        <p:spPr>
          <a:xfrm>
            <a:off x="660633" y="199233"/>
            <a:ext cx="7969600" cy="5494800"/>
          </a:xfrm>
          <a:prstGeom prst="rect">
            <a:avLst/>
          </a:prstGeom>
        </p:spPr>
        <p:txBody>
          <a:bodyPr spcFirstLastPara="1" wrap="square" lIns="121900" tIns="121900" rIns="121900" bIns="121900" anchor="t" anchorCtr="0">
            <a:noAutofit/>
          </a:bodyPr>
          <a:lstStyle/>
          <a:p>
            <a:pPr marL="609585" indent="-499521" algn="l">
              <a:buSzPts val="2300"/>
              <a:buChar char="●"/>
            </a:pPr>
            <a:r>
              <a:rPr lang="en" sz="3067"/>
              <a:t>Find the low hanging fruit! (VMAP)</a:t>
            </a:r>
            <a:endParaRPr sz="3067"/>
          </a:p>
          <a:p>
            <a:pPr marL="609585" indent="-499521" algn="l">
              <a:buSzPts val="2300"/>
              <a:buChar char="●"/>
            </a:pPr>
            <a:r>
              <a:rPr lang="en" sz="3067">
                <a:highlight>
                  <a:srgbClr val="FFF2CC"/>
                </a:highlight>
              </a:rPr>
              <a:t>Find the youngest member of your Valley and empower them to help!</a:t>
            </a:r>
            <a:endParaRPr sz="3067">
              <a:highlight>
                <a:srgbClr val="FFF2CC"/>
              </a:highlight>
            </a:endParaRPr>
          </a:p>
          <a:p>
            <a:pPr marL="609585" indent="-499521" algn="l">
              <a:buSzPts val="2300"/>
              <a:buChar char="●"/>
            </a:pPr>
            <a:r>
              <a:rPr lang="en" sz="3067"/>
              <a:t>Use Gen AI to do something everyone hates or is unwilling to do (budget, a talk, etc.)!</a:t>
            </a:r>
            <a:endParaRPr sz="3067"/>
          </a:p>
          <a:p>
            <a:pPr marL="609585" indent="-499521" algn="l">
              <a:buSzPts val="2300"/>
              <a:buChar char="●"/>
            </a:pPr>
            <a:r>
              <a:rPr lang="en" sz="3067"/>
              <a:t>Install something on your phone and PLAY!</a:t>
            </a:r>
            <a:endParaRPr sz="3067"/>
          </a:p>
        </p:txBody>
      </p:sp>
      <p:grpSp>
        <p:nvGrpSpPr>
          <p:cNvPr id="881" name="Google Shape;881;p57"/>
          <p:cNvGrpSpPr/>
          <p:nvPr/>
        </p:nvGrpSpPr>
        <p:grpSpPr>
          <a:xfrm>
            <a:off x="8748779" y="2347287"/>
            <a:ext cx="3264744" cy="3210325"/>
            <a:chOff x="5577299" y="769535"/>
            <a:chExt cx="3338639" cy="3282989"/>
          </a:xfrm>
        </p:grpSpPr>
        <p:grpSp>
          <p:nvGrpSpPr>
            <p:cNvPr id="882" name="Google Shape;882;p57"/>
            <p:cNvGrpSpPr/>
            <p:nvPr/>
          </p:nvGrpSpPr>
          <p:grpSpPr>
            <a:xfrm>
              <a:off x="5577299" y="1652817"/>
              <a:ext cx="3338639" cy="2399708"/>
              <a:chOff x="5577299" y="1652817"/>
              <a:chExt cx="3338639" cy="2399708"/>
            </a:xfrm>
          </p:grpSpPr>
          <p:sp>
            <p:nvSpPr>
              <p:cNvPr id="883" name="Google Shape;883;p57"/>
              <p:cNvSpPr/>
              <p:nvPr/>
            </p:nvSpPr>
            <p:spPr>
              <a:xfrm>
                <a:off x="5577299" y="3926350"/>
                <a:ext cx="3338639" cy="126175"/>
              </a:xfrm>
              <a:custGeom>
                <a:avLst/>
                <a:gdLst/>
                <a:ahLst/>
                <a:cxnLst/>
                <a:rect l="l" t="t" r="r" b="b"/>
                <a:pathLst>
                  <a:path w="48848" h="1987" extrusionOk="0">
                    <a:moveTo>
                      <a:pt x="48848" y="996"/>
                    </a:moveTo>
                    <a:cubicBezTo>
                      <a:pt x="48848" y="1543"/>
                      <a:pt x="37914" y="1986"/>
                      <a:pt x="24424" y="1986"/>
                    </a:cubicBezTo>
                    <a:cubicBezTo>
                      <a:pt x="10935" y="1986"/>
                      <a:pt x="1" y="1543"/>
                      <a:pt x="1" y="996"/>
                    </a:cubicBezTo>
                    <a:cubicBezTo>
                      <a:pt x="1" y="450"/>
                      <a:pt x="10935" y="1"/>
                      <a:pt x="24424" y="1"/>
                    </a:cubicBezTo>
                    <a:cubicBezTo>
                      <a:pt x="37914" y="1"/>
                      <a:pt x="48848" y="450"/>
                      <a:pt x="48848" y="996"/>
                    </a:cubicBezTo>
                    <a:close/>
                  </a:path>
                </a:pathLst>
              </a:custGeom>
              <a:solidFill>
                <a:srgbClr val="134F5C">
                  <a:alpha val="32700"/>
                </a:srgbClr>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57"/>
              <p:cNvSpPr/>
              <p:nvPr/>
            </p:nvSpPr>
            <p:spPr>
              <a:xfrm>
                <a:off x="6228754" y="2129902"/>
                <a:ext cx="1911687" cy="1257580"/>
              </a:xfrm>
              <a:custGeom>
                <a:avLst/>
                <a:gdLst/>
                <a:ahLst/>
                <a:cxnLst/>
                <a:rect l="l" t="t" r="r" b="b"/>
                <a:pathLst>
                  <a:path w="32885" h="21633" extrusionOk="0">
                    <a:moveTo>
                      <a:pt x="32309" y="21633"/>
                    </a:moveTo>
                    <a:lnTo>
                      <a:pt x="576" y="21633"/>
                    </a:lnTo>
                    <a:cubicBezTo>
                      <a:pt x="260" y="21633"/>
                      <a:pt x="1" y="21374"/>
                      <a:pt x="1" y="21057"/>
                    </a:cubicBezTo>
                    <a:lnTo>
                      <a:pt x="1" y="576"/>
                    </a:lnTo>
                    <a:cubicBezTo>
                      <a:pt x="1" y="259"/>
                      <a:pt x="260" y="0"/>
                      <a:pt x="576" y="0"/>
                    </a:cubicBezTo>
                    <a:lnTo>
                      <a:pt x="32309" y="0"/>
                    </a:lnTo>
                    <a:cubicBezTo>
                      <a:pt x="32625" y="0"/>
                      <a:pt x="32884" y="259"/>
                      <a:pt x="32884" y="576"/>
                    </a:cubicBezTo>
                    <a:lnTo>
                      <a:pt x="32884" y="21057"/>
                    </a:lnTo>
                    <a:cubicBezTo>
                      <a:pt x="32884" y="21374"/>
                      <a:pt x="32625" y="21633"/>
                      <a:pt x="32309" y="21633"/>
                    </a:cubicBezTo>
                    <a:close/>
                  </a:path>
                </a:pathLst>
              </a:custGeom>
              <a:solidFill>
                <a:srgbClr val="C9C9C9"/>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57"/>
              <p:cNvSpPr/>
              <p:nvPr/>
            </p:nvSpPr>
            <p:spPr>
              <a:xfrm>
                <a:off x="6233463" y="2134553"/>
                <a:ext cx="1901921" cy="1247930"/>
              </a:xfrm>
              <a:custGeom>
                <a:avLst/>
                <a:gdLst/>
                <a:ahLst/>
                <a:cxnLst/>
                <a:rect l="l" t="t" r="r" b="b"/>
                <a:pathLst>
                  <a:path w="32717" h="21467" extrusionOk="0">
                    <a:moveTo>
                      <a:pt x="1" y="20937"/>
                    </a:moveTo>
                    <a:lnTo>
                      <a:pt x="1" y="525"/>
                    </a:lnTo>
                    <a:cubicBezTo>
                      <a:pt x="1" y="237"/>
                      <a:pt x="236" y="1"/>
                      <a:pt x="524" y="1"/>
                    </a:cubicBezTo>
                    <a:lnTo>
                      <a:pt x="32187" y="1"/>
                    </a:lnTo>
                    <a:cubicBezTo>
                      <a:pt x="32475" y="1"/>
                      <a:pt x="32717" y="237"/>
                      <a:pt x="32717" y="525"/>
                    </a:cubicBezTo>
                    <a:lnTo>
                      <a:pt x="32717" y="20937"/>
                    </a:lnTo>
                    <a:cubicBezTo>
                      <a:pt x="32717" y="21225"/>
                      <a:pt x="32475" y="21466"/>
                      <a:pt x="32187" y="21466"/>
                    </a:cubicBezTo>
                    <a:lnTo>
                      <a:pt x="524" y="21466"/>
                    </a:lnTo>
                    <a:cubicBezTo>
                      <a:pt x="231" y="21466"/>
                      <a:pt x="1" y="21225"/>
                      <a:pt x="1" y="20937"/>
                    </a:cubicBezTo>
                    <a:close/>
                  </a:path>
                </a:pathLst>
              </a:custGeom>
              <a:solidFill>
                <a:schemeClr val="dk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57"/>
              <p:cNvSpPr/>
              <p:nvPr/>
            </p:nvSpPr>
            <p:spPr>
              <a:xfrm>
                <a:off x="6339203" y="2238608"/>
                <a:ext cx="1689796" cy="1052547"/>
              </a:xfrm>
              <a:custGeom>
                <a:avLst/>
                <a:gdLst/>
                <a:ahLst/>
                <a:cxnLst/>
                <a:rect l="l" t="t" r="r" b="b"/>
                <a:pathLst>
                  <a:path w="29068" h="18106" extrusionOk="0">
                    <a:moveTo>
                      <a:pt x="0" y="1"/>
                    </a:moveTo>
                    <a:lnTo>
                      <a:pt x="29068" y="1"/>
                    </a:lnTo>
                    <a:lnTo>
                      <a:pt x="29068" y="18105"/>
                    </a:lnTo>
                    <a:lnTo>
                      <a:pt x="0" y="18105"/>
                    </a:lnTo>
                    <a:close/>
                  </a:path>
                </a:pathLst>
              </a:custGeom>
              <a:solidFill>
                <a:schemeClr val="accen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57"/>
              <p:cNvSpPr/>
              <p:nvPr/>
            </p:nvSpPr>
            <p:spPr>
              <a:xfrm>
                <a:off x="5966524" y="3910297"/>
                <a:ext cx="2435868" cy="92721"/>
              </a:xfrm>
              <a:custGeom>
                <a:avLst/>
                <a:gdLst/>
                <a:ahLst/>
                <a:cxnLst/>
                <a:rect l="l" t="t" r="r" b="b"/>
                <a:pathLst>
                  <a:path w="41902" h="1595" extrusionOk="0">
                    <a:moveTo>
                      <a:pt x="40888" y="1595"/>
                    </a:moveTo>
                    <a:lnTo>
                      <a:pt x="1007" y="1595"/>
                    </a:lnTo>
                    <a:cubicBezTo>
                      <a:pt x="581" y="1595"/>
                      <a:pt x="173" y="1169"/>
                      <a:pt x="92" y="634"/>
                    </a:cubicBezTo>
                    <a:lnTo>
                      <a:pt x="0" y="0"/>
                    </a:lnTo>
                    <a:lnTo>
                      <a:pt x="41901" y="0"/>
                    </a:lnTo>
                    <a:lnTo>
                      <a:pt x="41809" y="634"/>
                    </a:lnTo>
                    <a:cubicBezTo>
                      <a:pt x="41723" y="1169"/>
                      <a:pt x="41314" y="1595"/>
                      <a:pt x="40888" y="1595"/>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57"/>
              <p:cNvSpPr/>
              <p:nvPr/>
            </p:nvSpPr>
            <p:spPr>
              <a:xfrm>
                <a:off x="5956467" y="3385718"/>
                <a:ext cx="2455575" cy="537377"/>
              </a:xfrm>
              <a:custGeom>
                <a:avLst/>
                <a:gdLst/>
                <a:ahLst/>
                <a:cxnLst/>
                <a:rect l="l" t="t" r="r" b="b"/>
                <a:pathLst>
                  <a:path w="42241" h="9244" extrusionOk="0">
                    <a:moveTo>
                      <a:pt x="41487" y="9243"/>
                    </a:moveTo>
                    <a:lnTo>
                      <a:pt x="754" y="9243"/>
                    </a:lnTo>
                    <a:cubicBezTo>
                      <a:pt x="231" y="9243"/>
                      <a:pt x="1" y="9076"/>
                      <a:pt x="288" y="8581"/>
                    </a:cubicBezTo>
                    <a:lnTo>
                      <a:pt x="4489" y="317"/>
                    </a:lnTo>
                    <a:cubicBezTo>
                      <a:pt x="4604" y="116"/>
                      <a:pt x="4783" y="1"/>
                      <a:pt x="4984" y="1"/>
                    </a:cubicBezTo>
                    <a:lnTo>
                      <a:pt x="37263" y="1"/>
                    </a:lnTo>
                    <a:cubicBezTo>
                      <a:pt x="37464" y="1"/>
                      <a:pt x="37643" y="116"/>
                      <a:pt x="37758" y="317"/>
                    </a:cubicBezTo>
                    <a:lnTo>
                      <a:pt x="41959" y="8576"/>
                    </a:lnTo>
                    <a:cubicBezTo>
                      <a:pt x="42241" y="9076"/>
                      <a:pt x="42011" y="9243"/>
                      <a:pt x="41487" y="9243"/>
                    </a:cubicBezTo>
                    <a:close/>
                  </a:path>
                </a:pathLst>
              </a:custGeom>
              <a:solidFill>
                <a:schemeClr val="accen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57"/>
              <p:cNvSpPr/>
              <p:nvPr/>
            </p:nvSpPr>
            <p:spPr>
              <a:xfrm>
                <a:off x="6169228" y="3416876"/>
                <a:ext cx="2030045" cy="256946"/>
              </a:xfrm>
              <a:custGeom>
                <a:avLst/>
                <a:gdLst/>
                <a:ahLst/>
                <a:cxnLst/>
                <a:rect l="l" t="t" r="r" b="b"/>
                <a:pathLst>
                  <a:path w="34921" h="4420" extrusionOk="0">
                    <a:moveTo>
                      <a:pt x="34432" y="4420"/>
                    </a:moveTo>
                    <a:lnTo>
                      <a:pt x="490" y="4420"/>
                    </a:lnTo>
                    <a:cubicBezTo>
                      <a:pt x="196" y="4420"/>
                      <a:pt x="1" y="4328"/>
                      <a:pt x="58" y="4218"/>
                    </a:cubicBezTo>
                    <a:lnTo>
                      <a:pt x="2032" y="161"/>
                    </a:lnTo>
                    <a:cubicBezTo>
                      <a:pt x="2072" y="75"/>
                      <a:pt x="2320" y="0"/>
                      <a:pt x="2579" y="0"/>
                    </a:cubicBezTo>
                    <a:lnTo>
                      <a:pt x="32366" y="0"/>
                    </a:lnTo>
                    <a:cubicBezTo>
                      <a:pt x="32625" y="0"/>
                      <a:pt x="32866" y="75"/>
                      <a:pt x="32912" y="161"/>
                    </a:cubicBezTo>
                    <a:lnTo>
                      <a:pt x="34881" y="4218"/>
                    </a:lnTo>
                    <a:cubicBezTo>
                      <a:pt x="34921" y="4328"/>
                      <a:pt x="34725" y="4420"/>
                      <a:pt x="34432" y="4420"/>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90" name="Google Shape;890;p57"/>
              <p:cNvGrpSpPr/>
              <p:nvPr/>
            </p:nvGrpSpPr>
            <p:grpSpPr>
              <a:xfrm>
                <a:off x="6239159" y="3429258"/>
                <a:ext cx="1890236" cy="221485"/>
                <a:chOff x="6239159" y="3429258"/>
                <a:chExt cx="1890236" cy="221485"/>
              </a:xfrm>
            </p:grpSpPr>
            <p:sp>
              <p:nvSpPr>
                <p:cNvPr id="891" name="Google Shape;891;p57"/>
                <p:cNvSpPr/>
                <p:nvPr/>
              </p:nvSpPr>
              <p:spPr>
                <a:xfrm>
                  <a:off x="6239508" y="3431932"/>
                  <a:ext cx="1888841" cy="218811"/>
                </a:xfrm>
                <a:custGeom>
                  <a:avLst/>
                  <a:gdLst/>
                  <a:ahLst/>
                  <a:cxnLst/>
                  <a:rect l="l" t="t" r="r" b="b"/>
                  <a:pathLst>
                    <a:path w="32492" h="3764" extrusionOk="0">
                      <a:moveTo>
                        <a:pt x="2860" y="248"/>
                      </a:moveTo>
                      <a:lnTo>
                        <a:pt x="1801" y="248"/>
                      </a:lnTo>
                      <a:cubicBezTo>
                        <a:pt x="1681" y="248"/>
                        <a:pt x="1600" y="213"/>
                        <a:pt x="1611" y="173"/>
                      </a:cubicBezTo>
                      <a:lnTo>
                        <a:pt x="1658" y="81"/>
                      </a:lnTo>
                      <a:cubicBezTo>
                        <a:pt x="1681" y="40"/>
                        <a:pt x="1784" y="12"/>
                        <a:pt x="1911" y="12"/>
                      </a:cubicBezTo>
                      <a:lnTo>
                        <a:pt x="2958" y="12"/>
                      </a:lnTo>
                      <a:cubicBezTo>
                        <a:pt x="3079" y="12"/>
                        <a:pt x="3160" y="46"/>
                        <a:pt x="3148" y="81"/>
                      </a:cubicBezTo>
                      <a:lnTo>
                        <a:pt x="3102" y="173"/>
                      </a:lnTo>
                      <a:cubicBezTo>
                        <a:pt x="3085" y="213"/>
                        <a:pt x="2981" y="248"/>
                        <a:pt x="2860" y="248"/>
                      </a:cubicBezTo>
                      <a:close/>
                      <a:moveTo>
                        <a:pt x="5087" y="0"/>
                      </a:moveTo>
                      <a:lnTo>
                        <a:pt x="4040" y="0"/>
                      </a:lnTo>
                      <a:cubicBezTo>
                        <a:pt x="3913" y="0"/>
                        <a:pt x="3810" y="40"/>
                        <a:pt x="3793" y="75"/>
                      </a:cubicBezTo>
                      <a:lnTo>
                        <a:pt x="3758" y="167"/>
                      </a:lnTo>
                      <a:cubicBezTo>
                        <a:pt x="3741" y="213"/>
                        <a:pt x="3827" y="242"/>
                        <a:pt x="3942" y="242"/>
                      </a:cubicBezTo>
                      <a:lnTo>
                        <a:pt x="5001" y="242"/>
                      </a:lnTo>
                      <a:cubicBezTo>
                        <a:pt x="5122" y="242"/>
                        <a:pt x="5231" y="202"/>
                        <a:pt x="5243" y="167"/>
                      </a:cubicBezTo>
                      <a:lnTo>
                        <a:pt x="5283" y="75"/>
                      </a:lnTo>
                      <a:cubicBezTo>
                        <a:pt x="5289" y="29"/>
                        <a:pt x="5202" y="0"/>
                        <a:pt x="5087" y="0"/>
                      </a:cubicBezTo>
                      <a:close/>
                      <a:moveTo>
                        <a:pt x="7211" y="0"/>
                      </a:moveTo>
                      <a:lnTo>
                        <a:pt x="6169" y="0"/>
                      </a:lnTo>
                      <a:cubicBezTo>
                        <a:pt x="6043" y="0"/>
                        <a:pt x="5945" y="40"/>
                        <a:pt x="5928" y="75"/>
                      </a:cubicBezTo>
                      <a:lnTo>
                        <a:pt x="5899" y="167"/>
                      </a:lnTo>
                      <a:cubicBezTo>
                        <a:pt x="5887" y="213"/>
                        <a:pt x="5974" y="242"/>
                        <a:pt x="6094" y="242"/>
                      </a:cubicBezTo>
                      <a:lnTo>
                        <a:pt x="7153" y="242"/>
                      </a:lnTo>
                      <a:cubicBezTo>
                        <a:pt x="7274" y="242"/>
                        <a:pt x="7372" y="202"/>
                        <a:pt x="7389" y="167"/>
                      </a:cubicBezTo>
                      <a:lnTo>
                        <a:pt x="7418" y="75"/>
                      </a:lnTo>
                      <a:cubicBezTo>
                        <a:pt x="7418" y="29"/>
                        <a:pt x="7332" y="0"/>
                        <a:pt x="7211" y="0"/>
                      </a:cubicBezTo>
                      <a:close/>
                      <a:moveTo>
                        <a:pt x="9340" y="0"/>
                      </a:moveTo>
                      <a:lnTo>
                        <a:pt x="8287" y="0"/>
                      </a:lnTo>
                      <a:cubicBezTo>
                        <a:pt x="8166" y="0"/>
                        <a:pt x="8068" y="40"/>
                        <a:pt x="8051" y="75"/>
                      </a:cubicBezTo>
                      <a:lnTo>
                        <a:pt x="8028" y="167"/>
                      </a:lnTo>
                      <a:cubicBezTo>
                        <a:pt x="8022" y="213"/>
                        <a:pt x="8109" y="242"/>
                        <a:pt x="8230" y="242"/>
                      </a:cubicBezTo>
                      <a:lnTo>
                        <a:pt x="9288" y="242"/>
                      </a:lnTo>
                      <a:cubicBezTo>
                        <a:pt x="9409" y="242"/>
                        <a:pt x="9513" y="202"/>
                        <a:pt x="9519" y="167"/>
                      </a:cubicBezTo>
                      <a:lnTo>
                        <a:pt x="9542" y="75"/>
                      </a:lnTo>
                      <a:cubicBezTo>
                        <a:pt x="9547" y="29"/>
                        <a:pt x="9455" y="0"/>
                        <a:pt x="9340" y="0"/>
                      </a:cubicBezTo>
                      <a:close/>
                      <a:moveTo>
                        <a:pt x="11464" y="0"/>
                      </a:moveTo>
                      <a:lnTo>
                        <a:pt x="10411" y="0"/>
                      </a:lnTo>
                      <a:cubicBezTo>
                        <a:pt x="10290" y="0"/>
                        <a:pt x="10186" y="40"/>
                        <a:pt x="10180" y="75"/>
                      </a:cubicBezTo>
                      <a:lnTo>
                        <a:pt x="10157" y="167"/>
                      </a:lnTo>
                      <a:cubicBezTo>
                        <a:pt x="10152" y="213"/>
                        <a:pt x="10244" y="242"/>
                        <a:pt x="10359" y="242"/>
                      </a:cubicBezTo>
                      <a:lnTo>
                        <a:pt x="11418" y="242"/>
                      </a:lnTo>
                      <a:cubicBezTo>
                        <a:pt x="11539" y="242"/>
                        <a:pt x="11642" y="202"/>
                        <a:pt x="11648" y="167"/>
                      </a:cubicBezTo>
                      <a:lnTo>
                        <a:pt x="11659" y="75"/>
                      </a:lnTo>
                      <a:cubicBezTo>
                        <a:pt x="11677" y="29"/>
                        <a:pt x="11585" y="0"/>
                        <a:pt x="11464" y="0"/>
                      </a:cubicBezTo>
                      <a:close/>
                      <a:moveTo>
                        <a:pt x="13587" y="0"/>
                      </a:moveTo>
                      <a:lnTo>
                        <a:pt x="12540" y="0"/>
                      </a:lnTo>
                      <a:cubicBezTo>
                        <a:pt x="12419" y="0"/>
                        <a:pt x="12315" y="40"/>
                        <a:pt x="12315" y="75"/>
                      </a:cubicBezTo>
                      <a:lnTo>
                        <a:pt x="12304" y="167"/>
                      </a:lnTo>
                      <a:cubicBezTo>
                        <a:pt x="12298" y="213"/>
                        <a:pt x="12390" y="242"/>
                        <a:pt x="12511" y="242"/>
                      </a:cubicBezTo>
                      <a:lnTo>
                        <a:pt x="13570" y="242"/>
                      </a:lnTo>
                      <a:cubicBezTo>
                        <a:pt x="13691" y="242"/>
                        <a:pt x="13794" y="202"/>
                        <a:pt x="13794" y="167"/>
                      </a:cubicBezTo>
                      <a:lnTo>
                        <a:pt x="13800" y="75"/>
                      </a:lnTo>
                      <a:cubicBezTo>
                        <a:pt x="13800" y="29"/>
                        <a:pt x="13708" y="0"/>
                        <a:pt x="13587" y="0"/>
                      </a:cubicBezTo>
                      <a:close/>
                      <a:moveTo>
                        <a:pt x="15711" y="0"/>
                      </a:moveTo>
                      <a:lnTo>
                        <a:pt x="14663" y="0"/>
                      </a:lnTo>
                      <a:cubicBezTo>
                        <a:pt x="14543" y="0"/>
                        <a:pt x="14445" y="40"/>
                        <a:pt x="14439" y="75"/>
                      </a:cubicBezTo>
                      <a:lnTo>
                        <a:pt x="14433" y="167"/>
                      </a:lnTo>
                      <a:cubicBezTo>
                        <a:pt x="14433" y="213"/>
                        <a:pt x="14525" y="242"/>
                        <a:pt x="14646" y="242"/>
                      </a:cubicBezTo>
                      <a:lnTo>
                        <a:pt x="15705" y="242"/>
                      </a:lnTo>
                      <a:cubicBezTo>
                        <a:pt x="15826" y="242"/>
                        <a:pt x="15924" y="202"/>
                        <a:pt x="15924" y="167"/>
                      </a:cubicBezTo>
                      <a:lnTo>
                        <a:pt x="15924" y="75"/>
                      </a:lnTo>
                      <a:cubicBezTo>
                        <a:pt x="15929" y="29"/>
                        <a:pt x="15837" y="0"/>
                        <a:pt x="15711" y="0"/>
                      </a:cubicBezTo>
                      <a:close/>
                      <a:moveTo>
                        <a:pt x="17834" y="0"/>
                      </a:moveTo>
                      <a:lnTo>
                        <a:pt x="16787" y="0"/>
                      </a:lnTo>
                      <a:cubicBezTo>
                        <a:pt x="16660" y="0"/>
                        <a:pt x="16568" y="40"/>
                        <a:pt x="16568" y="75"/>
                      </a:cubicBezTo>
                      <a:lnTo>
                        <a:pt x="16568" y="167"/>
                      </a:lnTo>
                      <a:cubicBezTo>
                        <a:pt x="16568" y="213"/>
                        <a:pt x="16672" y="242"/>
                        <a:pt x="16787" y="242"/>
                      </a:cubicBezTo>
                      <a:lnTo>
                        <a:pt x="17840" y="242"/>
                      </a:lnTo>
                      <a:cubicBezTo>
                        <a:pt x="17961" y="242"/>
                        <a:pt x="18059" y="202"/>
                        <a:pt x="18059" y="167"/>
                      </a:cubicBezTo>
                      <a:lnTo>
                        <a:pt x="18047" y="75"/>
                      </a:lnTo>
                      <a:cubicBezTo>
                        <a:pt x="18059" y="29"/>
                        <a:pt x="17955" y="0"/>
                        <a:pt x="17834" y="0"/>
                      </a:cubicBezTo>
                      <a:close/>
                      <a:moveTo>
                        <a:pt x="19964" y="0"/>
                      </a:moveTo>
                      <a:lnTo>
                        <a:pt x="18916" y="0"/>
                      </a:lnTo>
                      <a:cubicBezTo>
                        <a:pt x="18790" y="0"/>
                        <a:pt x="18698" y="40"/>
                        <a:pt x="18703" y="75"/>
                      </a:cubicBezTo>
                      <a:lnTo>
                        <a:pt x="18715" y="167"/>
                      </a:lnTo>
                      <a:cubicBezTo>
                        <a:pt x="18715" y="213"/>
                        <a:pt x="18813" y="242"/>
                        <a:pt x="18933" y="242"/>
                      </a:cubicBezTo>
                      <a:lnTo>
                        <a:pt x="19992" y="242"/>
                      </a:lnTo>
                      <a:cubicBezTo>
                        <a:pt x="20113" y="242"/>
                        <a:pt x="20211" y="202"/>
                        <a:pt x="20200" y="167"/>
                      </a:cubicBezTo>
                      <a:lnTo>
                        <a:pt x="20188" y="75"/>
                      </a:lnTo>
                      <a:cubicBezTo>
                        <a:pt x="20182" y="29"/>
                        <a:pt x="20079" y="0"/>
                        <a:pt x="19964" y="0"/>
                      </a:cubicBezTo>
                      <a:close/>
                      <a:moveTo>
                        <a:pt x="22087" y="0"/>
                      </a:moveTo>
                      <a:lnTo>
                        <a:pt x="21034" y="0"/>
                      </a:lnTo>
                      <a:cubicBezTo>
                        <a:pt x="20913" y="0"/>
                        <a:pt x="20827" y="40"/>
                        <a:pt x="20827" y="75"/>
                      </a:cubicBezTo>
                      <a:lnTo>
                        <a:pt x="20844" y="167"/>
                      </a:lnTo>
                      <a:cubicBezTo>
                        <a:pt x="20850" y="213"/>
                        <a:pt x="20948" y="242"/>
                        <a:pt x="21074" y="242"/>
                      </a:cubicBezTo>
                      <a:lnTo>
                        <a:pt x="22127" y="242"/>
                      </a:lnTo>
                      <a:cubicBezTo>
                        <a:pt x="22248" y="242"/>
                        <a:pt x="22340" y="202"/>
                        <a:pt x="22329" y="167"/>
                      </a:cubicBezTo>
                      <a:lnTo>
                        <a:pt x="22306" y="75"/>
                      </a:lnTo>
                      <a:cubicBezTo>
                        <a:pt x="22312" y="29"/>
                        <a:pt x="22208" y="0"/>
                        <a:pt x="22087" y="0"/>
                      </a:cubicBezTo>
                      <a:close/>
                      <a:moveTo>
                        <a:pt x="24216" y="0"/>
                      </a:moveTo>
                      <a:lnTo>
                        <a:pt x="23163" y="0"/>
                      </a:lnTo>
                      <a:cubicBezTo>
                        <a:pt x="23042" y="0"/>
                        <a:pt x="22956" y="40"/>
                        <a:pt x="22962" y="75"/>
                      </a:cubicBezTo>
                      <a:lnTo>
                        <a:pt x="22985" y="167"/>
                      </a:lnTo>
                      <a:cubicBezTo>
                        <a:pt x="22991" y="213"/>
                        <a:pt x="23100" y="242"/>
                        <a:pt x="23215" y="242"/>
                      </a:cubicBezTo>
                      <a:lnTo>
                        <a:pt x="24274" y="242"/>
                      </a:lnTo>
                      <a:cubicBezTo>
                        <a:pt x="24395" y="242"/>
                        <a:pt x="24481" y="202"/>
                        <a:pt x="24475" y="167"/>
                      </a:cubicBezTo>
                      <a:lnTo>
                        <a:pt x="24452" y="75"/>
                      </a:lnTo>
                      <a:cubicBezTo>
                        <a:pt x="24441" y="29"/>
                        <a:pt x="24332" y="0"/>
                        <a:pt x="24216" y="0"/>
                      </a:cubicBezTo>
                      <a:close/>
                      <a:moveTo>
                        <a:pt x="26340" y="0"/>
                      </a:moveTo>
                      <a:lnTo>
                        <a:pt x="25287" y="0"/>
                      </a:lnTo>
                      <a:cubicBezTo>
                        <a:pt x="25166" y="0"/>
                        <a:pt x="25080" y="40"/>
                        <a:pt x="25091" y="75"/>
                      </a:cubicBezTo>
                      <a:lnTo>
                        <a:pt x="25120" y="167"/>
                      </a:lnTo>
                      <a:cubicBezTo>
                        <a:pt x="25137" y="213"/>
                        <a:pt x="25235" y="242"/>
                        <a:pt x="25362" y="242"/>
                      </a:cubicBezTo>
                      <a:lnTo>
                        <a:pt x="26415" y="242"/>
                      </a:lnTo>
                      <a:cubicBezTo>
                        <a:pt x="26541" y="242"/>
                        <a:pt x="26628" y="202"/>
                        <a:pt x="26610" y="167"/>
                      </a:cubicBezTo>
                      <a:lnTo>
                        <a:pt x="26582" y="75"/>
                      </a:lnTo>
                      <a:cubicBezTo>
                        <a:pt x="26570" y="29"/>
                        <a:pt x="26461" y="0"/>
                        <a:pt x="26340" y="0"/>
                      </a:cubicBezTo>
                      <a:close/>
                      <a:moveTo>
                        <a:pt x="28469" y="0"/>
                      </a:moveTo>
                      <a:lnTo>
                        <a:pt x="27416" y="0"/>
                      </a:lnTo>
                      <a:cubicBezTo>
                        <a:pt x="27295" y="0"/>
                        <a:pt x="27215" y="40"/>
                        <a:pt x="27220" y="75"/>
                      </a:cubicBezTo>
                      <a:lnTo>
                        <a:pt x="27261" y="167"/>
                      </a:lnTo>
                      <a:cubicBezTo>
                        <a:pt x="27272" y="213"/>
                        <a:pt x="27382" y="242"/>
                        <a:pt x="27502" y="242"/>
                      </a:cubicBezTo>
                      <a:lnTo>
                        <a:pt x="28561" y="242"/>
                      </a:lnTo>
                      <a:cubicBezTo>
                        <a:pt x="28682" y="242"/>
                        <a:pt x="28763" y="202"/>
                        <a:pt x="28745" y="167"/>
                      </a:cubicBezTo>
                      <a:lnTo>
                        <a:pt x="28711" y="75"/>
                      </a:lnTo>
                      <a:cubicBezTo>
                        <a:pt x="28688" y="29"/>
                        <a:pt x="28584" y="0"/>
                        <a:pt x="28469" y="0"/>
                      </a:cubicBezTo>
                      <a:close/>
                      <a:moveTo>
                        <a:pt x="30587" y="0"/>
                      </a:moveTo>
                      <a:lnTo>
                        <a:pt x="29540" y="0"/>
                      </a:lnTo>
                      <a:cubicBezTo>
                        <a:pt x="29419" y="0"/>
                        <a:pt x="29338" y="40"/>
                        <a:pt x="29350" y="75"/>
                      </a:cubicBezTo>
                      <a:lnTo>
                        <a:pt x="29396" y="167"/>
                      </a:lnTo>
                      <a:cubicBezTo>
                        <a:pt x="29407" y="213"/>
                        <a:pt x="29522" y="242"/>
                        <a:pt x="29637" y="242"/>
                      </a:cubicBezTo>
                      <a:lnTo>
                        <a:pt x="30696" y="242"/>
                      </a:lnTo>
                      <a:cubicBezTo>
                        <a:pt x="30817" y="242"/>
                        <a:pt x="30898" y="202"/>
                        <a:pt x="30886" y="167"/>
                      </a:cubicBezTo>
                      <a:lnTo>
                        <a:pt x="30840" y="75"/>
                      </a:lnTo>
                      <a:cubicBezTo>
                        <a:pt x="30817" y="29"/>
                        <a:pt x="30714" y="0"/>
                        <a:pt x="30587" y="0"/>
                      </a:cubicBezTo>
                      <a:close/>
                      <a:moveTo>
                        <a:pt x="2751" y="391"/>
                      </a:moveTo>
                      <a:lnTo>
                        <a:pt x="1744" y="391"/>
                      </a:lnTo>
                      <a:cubicBezTo>
                        <a:pt x="1623" y="391"/>
                        <a:pt x="1514" y="426"/>
                        <a:pt x="1491" y="460"/>
                      </a:cubicBezTo>
                      <a:lnTo>
                        <a:pt x="1335" y="817"/>
                      </a:lnTo>
                      <a:cubicBezTo>
                        <a:pt x="1312" y="858"/>
                        <a:pt x="1399" y="892"/>
                        <a:pt x="1519" y="892"/>
                      </a:cubicBezTo>
                      <a:lnTo>
                        <a:pt x="2550" y="892"/>
                      </a:lnTo>
                      <a:cubicBezTo>
                        <a:pt x="2670" y="892"/>
                        <a:pt x="2785" y="858"/>
                        <a:pt x="2803" y="817"/>
                      </a:cubicBezTo>
                      <a:lnTo>
                        <a:pt x="2947" y="460"/>
                      </a:lnTo>
                      <a:cubicBezTo>
                        <a:pt x="2952" y="420"/>
                        <a:pt x="2872" y="391"/>
                        <a:pt x="2751" y="391"/>
                      </a:cubicBezTo>
                      <a:close/>
                      <a:moveTo>
                        <a:pt x="4828" y="391"/>
                      </a:moveTo>
                      <a:lnTo>
                        <a:pt x="3821" y="391"/>
                      </a:lnTo>
                      <a:cubicBezTo>
                        <a:pt x="3700" y="391"/>
                        <a:pt x="3591" y="426"/>
                        <a:pt x="3580" y="460"/>
                      </a:cubicBezTo>
                      <a:lnTo>
                        <a:pt x="3442" y="817"/>
                      </a:lnTo>
                      <a:cubicBezTo>
                        <a:pt x="3424" y="858"/>
                        <a:pt x="3511" y="892"/>
                        <a:pt x="3631" y="892"/>
                      </a:cubicBezTo>
                      <a:lnTo>
                        <a:pt x="4662" y="892"/>
                      </a:lnTo>
                      <a:cubicBezTo>
                        <a:pt x="4782" y="892"/>
                        <a:pt x="4892" y="858"/>
                        <a:pt x="4915" y="817"/>
                      </a:cubicBezTo>
                      <a:lnTo>
                        <a:pt x="5036" y="460"/>
                      </a:lnTo>
                      <a:cubicBezTo>
                        <a:pt x="5036" y="420"/>
                        <a:pt x="4949" y="391"/>
                        <a:pt x="4828" y="391"/>
                      </a:cubicBezTo>
                      <a:close/>
                      <a:moveTo>
                        <a:pt x="6906" y="391"/>
                      </a:moveTo>
                      <a:lnTo>
                        <a:pt x="5899" y="391"/>
                      </a:lnTo>
                      <a:cubicBezTo>
                        <a:pt x="5778" y="391"/>
                        <a:pt x="5669" y="426"/>
                        <a:pt x="5657" y="460"/>
                      </a:cubicBezTo>
                      <a:lnTo>
                        <a:pt x="5542" y="817"/>
                      </a:lnTo>
                      <a:cubicBezTo>
                        <a:pt x="5525" y="858"/>
                        <a:pt x="5611" y="892"/>
                        <a:pt x="5738" y="892"/>
                      </a:cubicBezTo>
                      <a:lnTo>
                        <a:pt x="6762" y="892"/>
                      </a:lnTo>
                      <a:cubicBezTo>
                        <a:pt x="6889" y="892"/>
                        <a:pt x="6992" y="858"/>
                        <a:pt x="7009" y="817"/>
                      </a:cubicBezTo>
                      <a:lnTo>
                        <a:pt x="7107" y="460"/>
                      </a:lnTo>
                      <a:cubicBezTo>
                        <a:pt x="7113" y="420"/>
                        <a:pt x="7021" y="391"/>
                        <a:pt x="6906" y="391"/>
                      </a:cubicBezTo>
                      <a:close/>
                      <a:moveTo>
                        <a:pt x="8978" y="391"/>
                      </a:moveTo>
                      <a:lnTo>
                        <a:pt x="7971" y="391"/>
                      </a:lnTo>
                      <a:cubicBezTo>
                        <a:pt x="7850" y="391"/>
                        <a:pt x="7740" y="426"/>
                        <a:pt x="7735" y="460"/>
                      </a:cubicBezTo>
                      <a:lnTo>
                        <a:pt x="7643" y="817"/>
                      </a:lnTo>
                      <a:cubicBezTo>
                        <a:pt x="7625" y="858"/>
                        <a:pt x="7717" y="892"/>
                        <a:pt x="7844" y="892"/>
                      </a:cubicBezTo>
                      <a:lnTo>
                        <a:pt x="8874" y="892"/>
                      </a:lnTo>
                      <a:cubicBezTo>
                        <a:pt x="8995" y="892"/>
                        <a:pt x="9098" y="858"/>
                        <a:pt x="9110" y="817"/>
                      </a:cubicBezTo>
                      <a:lnTo>
                        <a:pt x="9191" y="460"/>
                      </a:lnTo>
                      <a:cubicBezTo>
                        <a:pt x="9196" y="420"/>
                        <a:pt x="9104" y="391"/>
                        <a:pt x="8978" y="391"/>
                      </a:cubicBezTo>
                      <a:close/>
                      <a:moveTo>
                        <a:pt x="11061" y="391"/>
                      </a:moveTo>
                      <a:lnTo>
                        <a:pt x="10054" y="391"/>
                      </a:lnTo>
                      <a:cubicBezTo>
                        <a:pt x="9927" y="391"/>
                        <a:pt x="9829" y="426"/>
                        <a:pt x="9824" y="460"/>
                      </a:cubicBezTo>
                      <a:lnTo>
                        <a:pt x="9749" y="817"/>
                      </a:lnTo>
                      <a:cubicBezTo>
                        <a:pt x="9743" y="858"/>
                        <a:pt x="9835" y="892"/>
                        <a:pt x="9956" y="892"/>
                      </a:cubicBezTo>
                      <a:lnTo>
                        <a:pt x="10986" y="892"/>
                      </a:lnTo>
                      <a:cubicBezTo>
                        <a:pt x="11107" y="892"/>
                        <a:pt x="11216" y="858"/>
                        <a:pt x="11216" y="817"/>
                      </a:cubicBezTo>
                      <a:lnTo>
                        <a:pt x="11274" y="460"/>
                      </a:lnTo>
                      <a:cubicBezTo>
                        <a:pt x="11274" y="420"/>
                        <a:pt x="11182" y="391"/>
                        <a:pt x="11061" y="391"/>
                      </a:cubicBezTo>
                      <a:close/>
                      <a:moveTo>
                        <a:pt x="13138" y="391"/>
                      </a:moveTo>
                      <a:lnTo>
                        <a:pt x="12131" y="391"/>
                      </a:lnTo>
                      <a:cubicBezTo>
                        <a:pt x="12010" y="391"/>
                        <a:pt x="11907" y="426"/>
                        <a:pt x="11901" y="460"/>
                      </a:cubicBezTo>
                      <a:lnTo>
                        <a:pt x="11849" y="817"/>
                      </a:lnTo>
                      <a:cubicBezTo>
                        <a:pt x="11844" y="858"/>
                        <a:pt x="11936" y="892"/>
                        <a:pt x="12056" y="892"/>
                      </a:cubicBezTo>
                      <a:lnTo>
                        <a:pt x="13087" y="892"/>
                      </a:lnTo>
                      <a:cubicBezTo>
                        <a:pt x="13207" y="892"/>
                        <a:pt x="13311" y="858"/>
                        <a:pt x="13317" y="817"/>
                      </a:cubicBezTo>
                      <a:lnTo>
                        <a:pt x="13346" y="460"/>
                      </a:lnTo>
                      <a:cubicBezTo>
                        <a:pt x="13351" y="420"/>
                        <a:pt x="13259" y="391"/>
                        <a:pt x="13138" y="391"/>
                      </a:cubicBezTo>
                      <a:close/>
                      <a:moveTo>
                        <a:pt x="15216" y="391"/>
                      </a:moveTo>
                      <a:lnTo>
                        <a:pt x="14209" y="391"/>
                      </a:lnTo>
                      <a:cubicBezTo>
                        <a:pt x="14088" y="391"/>
                        <a:pt x="13984" y="426"/>
                        <a:pt x="13984" y="460"/>
                      </a:cubicBezTo>
                      <a:lnTo>
                        <a:pt x="13967" y="817"/>
                      </a:lnTo>
                      <a:cubicBezTo>
                        <a:pt x="13967" y="858"/>
                        <a:pt x="14059" y="892"/>
                        <a:pt x="14180" y="892"/>
                      </a:cubicBezTo>
                      <a:lnTo>
                        <a:pt x="15210" y="892"/>
                      </a:lnTo>
                      <a:cubicBezTo>
                        <a:pt x="15331" y="892"/>
                        <a:pt x="15435" y="858"/>
                        <a:pt x="15435" y="817"/>
                      </a:cubicBezTo>
                      <a:lnTo>
                        <a:pt x="15440" y="460"/>
                      </a:lnTo>
                      <a:cubicBezTo>
                        <a:pt x="15435" y="420"/>
                        <a:pt x="15337" y="391"/>
                        <a:pt x="15216" y="391"/>
                      </a:cubicBezTo>
                      <a:close/>
                      <a:moveTo>
                        <a:pt x="17293" y="391"/>
                      </a:moveTo>
                      <a:lnTo>
                        <a:pt x="16286" y="391"/>
                      </a:lnTo>
                      <a:cubicBezTo>
                        <a:pt x="16165" y="391"/>
                        <a:pt x="16073" y="426"/>
                        <a:pt x="16073" y="460"/>
                      </a:cubicBezTo>
                      <a:lnTo>
                        <a:pt x="16073" y="817"/>
                      </a:lnTo>
                      <a:cubicBezTo>
                        <a:pt x="16073" y="858"/>
                        <a:pt x="16171" y="892"/>
                        <a:pt x="16292" y="892"/>
                      </a:cubicBezTo>
                      <a:lnTo>
                        <a:pt x="17322" y="892"/>
                      </a:lnTo>
                      <a:cubicBezTo>
                        <a:pt x="17443" y="892"/>
                        <a:pt x="17547" y="858"/>
                        <a:pt x="17541" y="817"/>
                      </a:cubicBezTo>
                      <a:lnTo>
                        <a:pt x="17524" y="460"/>
                      </a:lnTo>
                      <a:cubicBezTo>
                        <a:pt x="17512" y="420"/>
                        <a:pt x="17408" y="391"/>
                        <a:pt x="17293" y="391"/>
                      </a:cubicBezTo>
                      <a:close/>
                      <a:moveTo>
                        <a:pt x="19377" y="391"/>
                      </a:moveTo>
                      <a:lnTo>
                        <a:pt x="18370" y="391"/>
                      </a:lnTo>
                      <a:cubicBezTo>
                        <a:pt x="18243" y="391"/>
                        <a:pt x="18151" y="426"/>
                        <a:pt x="18151" y="460"/>
                      </a:cubicBezTo>
                      <a:lnTo>
                        <a:pt x="18174" y="817"/>
                      </a:lnTo>
                      <a:cubicBezTo>
                        <a:pt x="18174" y="858"/>
                        <a:pt x="18272" y="892"/>
                        <a:pt x="18398" y="892"/>
                      </a:cubicBezTo>
                      <a:lnTo>
                        <a:pt x="19423" y="892"/>
                      </a:lnTo>
                      <a:cubicBezTo>
                        <a:pt x="19549" y="892"/>
                        <a:pt x="19641" y="858"/>
                        <a:pt x="19641" y="817"/>
                      </a:cubicBezTo>
                      <a:lnTo>
                        <a:pt x="19607" y="460"/>
                      </a:lnTo>
                      <a:cubicBezTo>
                        <a:pt x="19590" y="420"/>
                        <a:pt x="19492" y="391"/>
                        <a:pt x="19377" y="391"/>
                      </a:cubicBezTo>
                      <a:close/>
                      <a:moveTo>
                        <a:pt x="21448" y="391"/>
                      </a:moveTo>
                      <a:lnTo>
                        <a:pt x="20441" y="391"/>
                      </a:lnTo>
                      <a:cubicBezTo>
                        <a:pt x="20315" y="391"/>
                        <a:pt x="20223" y="426"/>
                        <a:pt x="20228" y="460"/>
                      </a:cubicBezTo>
                      <a:lnTo>
                        <a:pt x="20274" y="817"/>
                      </a:lnTo>
                      <a:cubicBezTo>
                        <a:pt x="20280" y="858"/>
                        <a:pt x="20384" y="892"/>
                        <a:pt x="20505" y="892"/>
                      </a:cubicBezTo>
                      <a:lnTo>
                        <a:pt x="21535" y="892"/>
                      </a:lnTo>
                      <a:cubicBezTo>
                        <a:pt x="21656" y="892"/>
                        <a:pt x="21748" y="858"/>
                        <a:pt x="21742" y="817"/>
                      </a:cubicBezTo>
                      <a:lnTo>
                        <a:pt x="21684" y="460"/>
                      </a:lnTo>
                      <a:cubicBezTo>
                        <a:pt x="21679" y="420"/>
                        <a:pt x="21569" y="391"/>
                        <a:pt x="21448" y="391"/>
                      </a:cubicBezTo>
                      <a:close/>
                      <a:moveTo>
                        <a:pt x="23526" y="391"/>
                      </a:moveTo>
                      <a:lnTo>
                        <a:pt x="22519" y="391"/>
                      </a:lnTo>
                      <a:cubicBezTo>
                        <a:pt x="22398" y="391"/>
                        <a:pt x="22312" y="426"/>
                        <a:pt x="22317" y="460"/>
                      </a:cubicBezTo>
                      <a:lnTo>
                        <a:pt x="22381" y="817"/>
                      </a:lnTo>
                      <a:cubicBezTo>
                        <a:pt x="22386" y="858"/>
                        <a:pt x="22496" y="892"/>
                        <a:pt x="22617" y="892"/>
                      </a:cubicBezTo>
                      <a:lnTo>
                        <a:pt x="23647" y="892"/>
                      </a:lnTo>
                      <a:cubicBezTo>
                        <a:pt x="23768" y="892"/>
                        <a:pt x="23865" y="858"/>
                        <a:pt x="23848" y="817"/>
                      </a:cubicBezTo>
                      <a:lnTo>
                        <a:pt x="23768" y="460"/>
                      </a:lnTo>
                      <a:cubicBezTo>
                        <a:pt x="23756" y="420"/>
                        <a:pt x="23647" y="391"/>
                        <a:pt x="23526" y="391"/>
                      </a:cubicBezTo>
                      <a:close/>
                      <a:moveTo>
                        <a:pt x="25603" y="391"/>
                      </a:moveTo>
                      <a:lnTo>
                        <a:pt x="24596" y="391"/>
                      </a:lnTo>
                      <a:cubicBezTo>
                        <a:pt x="24475" y="391"/>
                        <a:pt x="24389" y="426"/>
                        <a:pt x="24395" y="460"/>
                      </a:cubicBezTo>
                      <a:lnTo>
                        <a:pt x="24481" y="817"/>
                      </a:lnTo>
                      <a:cubicBezTo>
                        <a:pt x="24487" y="858"/>
                        <a:pt x="24596" y="892"/>
                        <a:pt x="24723" y="892"/>
                      </a:cubicBezTo>
                      <a:lnTo>
                        <a:pt x="25753" y="892"/>
                      </a:lnTo>
                      <a:cubicBezTo>
                        <a:pt x="25874" y="892"/>
                        <a:pt x="25966" y="858"/>
                        <a:pt x="25954" y="817"/>
                      </a:cubicBezTo>
                      <a:lnTo>
                        <a:pt x="25857" y="460"/>
                      </a:lnTo>
                      <a:cubicBezTo>
                        <a:pt x="25834" y="420"/>
                        <a:pt x="25724" y="391"/>
                        <a:pt x="25603" y="391"/>
                      </a:cubicBezTo>
                      <a:close/>
                      <a:moveTo>
                        <a:pt x="27681" y="391"/>
                      </a:moveTo>
                      <a:lnTo>
                        <a:pt x="26674" y="391"/>
                      </a:lnTo>
                      <a:cubicBezTo>
                        <a:pt x="26553" y="391"/>
                        <a:pt x="26467" y="426"/>
                        <a:pt x="26484" y="460"/>
                      </a:cubicBezTo>
                      <a:lnTo>
                        <a:pt x="26587" y="817"/>
                      </a:lnTo>
                      <a:cubicBezTo>
                        <a:pt x="26605" y="858"/>
                        <a:pt x="26714" y="892"/>
                        <a:pt x="26835" y="892"/>
                      </a:cubicBezTo>
                      <a:lnTo>
                        <a:pt x="27865" y="892"/>
                      </a:lnTo>
                      <a:cubicBezTo>
                        <a:pt x="27986" y="892"/>
                        <a:pt x="28072" y="858"/>
                        <a:pt x="28055" y="817"/>
                      </a:cubicBezTo>
                      <a:lnTo>
                        <a:pt x="27928" y="460"/>
                      </a:lnTo>
                      <a:cubicBezTo>
                        <a:pt x="27911" y="420"/>
                        <a:pt x="27807" y="391"/>
                        <a:pt x="27681" y="391"/>
                      </a:cubicBezTo>
                      <a:close/>
                      <a:moveTo>
                        <a:pt x="30760" y="391"/>
                      </a:moveTo>
                      <a:lnTo>
                        <a:pt x="28745" y="391"/>
                      </a:lnTo>
                      <a:cubicBezTo>
                        <a:pt x="28625" y="391"/>
                        <a:pt x="28538" y="426"/>
                        <a:pt x="28561" y="460"/>
                      </a:cubicBezTo>
                      <a:lnTo>
                        <a:pt x="28699" y="817"/>
                      </a:lnTo>
                      <a:cubicBezTo>
                        <a:pt x="28711" y="858"/>
                        <a:pt x="28826" y="892"/>
                        <a:pt x="28947" y="892"/>
                      </a:cubicBezTo>
                      <a:lnTo>
                        <a:pt x="30990" y="892"/>
                      </a:lnTo>
                      <a:cubicBezTo>
                        <a:pt x="31116" y="892"/>
                        <a:pt x="31203" y="858"/>
                        <a:pt x="31180" y="817"/>
                      </a:cubicBezTo>
                      <a:lnTo>
                        <a:pt x="31019" y="460"/>
                      </a:lnTo>
                      <a:cubicBezTo>
                        <a:pt x="31001" y="420"/>
                        <a:pt x="30886" y="391"/>
                        <a:pt x="30760" y="391"/>
                      </a:cubicBezTo>
                      <a:close/>
                      <a:moveTo>
                        <a:pt x="30242" y="1565"/>
                      </a:moveTo>
                      <a:lnTo>
                        <a:pt x="31295" y="1565"/>
                      </a:lnTo>
                      <a:cubicBezTo>
                        <a:pt x="31416" y="1565"/>
                        <a:pt x="31502" y="1525"/>
                        <a:pt x="31479" y="1485"/>
                      </a:cubicBezTo>
                      <a:lnTo>
                        <a:pt x="31312" y="1117"/>
                      </a:lnTo>
                      <a:cubicBezTo>
                        <a:pt x="31295" y="1070"/>
                        <a:pt x="31180" y="1036"/>
                        <a:pt x="31053" y="1036"/>
                      </a:cubicBezTo>
                      <a:lnTo>
                        <a:pt x="30029" y="1036"/>
                      </a:lnTo>
                      <a:cubicBezTo>
                        <a:pt x="29902" y="1036"/>
                        <a:pt x="29816" y="1070"/>
                        <a:pt x="29833" y="1117"/>
                      </a:cubicBezTo>
                      <a:lnTo>
                        <a:pt x="29983" y="1485"/>
                      </a:lnTo>
                      <a:cubicBezTo>
                        <a:pt x="30006" y="1525"/>
                        <a:pt x="30121" y="1565"/>
                        <a:pt x="30242" y="1565"/>
                      </a:cubicBezTo>
                      <a:close/>
                      <a:moveTo>
                        <a:pt x="28095" y="1565"/>
                      </a:moveTo>
                      <a:lnTo>
                        <a:pt x="29143" y="1565"/>
                      </a:lnTo>
                      <a:cubicBezTo>
                        <a:pt x="29263" y="1565"/>
                        <a:pt x="29361" y="1525"/>
                        <a:pt x="29338" y="1485"/>
                      </a:cubicBezTo>
                      <a:lnTo>
                        <a:pt x="29194" y="1117"/>
                      </a:lnTo>
                      <a:cubicBezTo>
                        <a:pt x="29177" y="1070"/>
                        <a:pt x="29062" y="1036"/>
                        <a:pt x="28941" y="1036"/>
                      </a:cubicBezTo>
                      <a:lnTo>
                        <a:pt x="27911" y="1036"/>
                      </a:lnTo>
                      <a:cubicBezTo>
                        <a:pt x="27790" y="1036"/>
                        <a:pt x="27704" y="1070"/>
                        <a:pt x="27721" y="1117"/>
                      </a:cubicBezTo>
                      <a:lnTo>
                        <a:pt x="27848" y="1485"/>
                      </a:lnTo>
                      <a:cubicBezTo>
                        <a:pt x="27853" y="1525"/>
                        <a:pt x="27963" y="1565"/>
                        <a:pt x="28095" y="1565"/>
                      </a:cubicBezTo>
                      <a:close/>
                      <a:moveTo>
                        <a:pt x="25937" y="1565"/>
                      </a:moveTo>
                      <a:lnTo>
                        <a:pt x="26984" y="1565"/>
                      </a:lnTo>
                      <a:cubicBezTo>
                        <a:pt x="27105" y="1565"/>
                        <a:pt x="27203" y="1525"/>
                        <a:pt x="27186" y="1485"/>
                      </a:cubicBezTo>
                      <a:lnTo>
                        <a:pt x="27065" y="1117"/>
                      </a:lnTo>
                      <a:cubicBezTo>
                        <a:pt x="27048" y="1070"/>
                        <a:pt x="26944" y="1036"/>
                        <a:pt x="26812" y="1036"/>
                      </a:cubicBezTo>
                      <a:lnTo>
                        <a:pt x="25782" y="1036"/>
                      </a:lnTo>
                      <a:cubicBezTo>
                        <a:pt x="25661" y="1036"/>
                        <a:pt x="25569" y="1070"/>
                        <a:pt x="25580" y="1117"/>
                      </a:cubicBezTo>
                      <a:lnTo>
                        <a:pt x="25684" y="1485"/>
                      </a:lnTo>
                      <a:cubicBezTo>
                        <a:pt x="25707" y="1525"/>
                        <a:pt x="25810" y="1565"/>
                        <a:pt x="25937" y="1565"/>
                      </a:cubicBezTo>
                      <a:close/>
                      <a:moveTo>
                        <a:pt x="23785" y="1565"/>
                      </a:moveTo>
                      <a:lnTo>
                        <a:pt x="24832" y="1565"/>
                      </a:lnTo>
                      <a:cubicBezTo>
                        <a:pt x="24959" y="1565"/>
                        <a:pt x="25051" y="1525"/>
                        <a:pt x="25045" y="1485"/>
                      </a:cubicBezTo>
                      <a:lnTo>
                        <a:pt x="24947" y="1117"/>
                      </a:lnTo>
                      <a:cubicBezTo>
                        <a:pt x="24936" y="1070"/>
                        <a:pt x="24826" y="1036"/>
                        <a:pt x="24706" y="1036"/>
                      </a:cubicBezTo>
                      <a:lnTo>
                        <a:pt x="23675" y="1036"/>
                      </a:lnTo>
                      <a:cubicBezTo>
                        <a:pt x="23555" y="1036"/>
                        <a:pt x="23457" y="1070"/>
                        <a:pt x="23468" y="1117"/>
                      </a:cubicBezTo>
                      <a:lnTo>
                        <a:pt x="23543" y="1485"/>
                      </a:lnTo>
                      <a:cubicBezTo>
                        <a:pt x="23555" y="1525"/>
                        <a:pt x="23664" y="1565"/>
                        <a:pt x="23785" y="1565"/>
                      </a:cubicBezTo>
                      <a:close/>
                      <a:moveTo>
                        <a:pt x="21632" y="1565"/>
                      </a:moveTo>
                      <a:lnTo>
                        <a:pt x="22686" y="1565"/>
                      </a:lnTo>
                      <a:cubicBezTo>
                        <a:pt x="22806" y="1565"/>
                        <a:pt x="22899" y="1525"/>
                        <a:pt x="22893" y="1485"/>
                      </a:cubicBezTo>
                      <a:lnTo>
                        <a:pt x="22818" y="1117"/>
                      </a:lnTo>
                      <a:cubicBezTo>
                        <a:pt x="22812" y="1070"/>
                        <a:pt x="22703" y="1036"/>
                        <a:pt x="22582" y="1036"/>
                      </a:cubicBezTo>
                      <a:lnTo>
                        <a:pt x="21552" y="1036"/>
                      </a:lnTo>
                      <a:cubicBezTo>
                        <a:pt x="21431" y="1036"/>
                        <a:pt x="21339" y="1070"/>
                        <a:pt x="21345" y="1117"/>
                      </a:cubicBezTo>
                      <a:lnTo>
                        <a:pt x="21402" y="1485"/>
                      </a:lnTo>
                      <a:cubicBezTo>
                        <a:pt x="21397" y="1525"/>
                        <a:pt x="21506" y="1565"/>
                        <a:pt x="21632" y="1565"/>
                      </a:cubicBezTo>
                      <a:close/>
                      <a:moveTo>
                        <a:pt x="19474" y="1565"/>
                      </a:moveTo>
                      <a:lnTo>
                        <a:pt x="20528" y="1565"/>
                      </a:lnTo>
                      <a:cubicBezTo>
                        <a:pt x="20648" y="1565"/>
                        <a:pt x="20746" y="1525"/>
                        <a:pt x="20740" y="1485"/>
                      </a:cubicBezTo>
                      <a:lnTo>
                        <a:pt x="20689" y="1117"/>
                      </a:lnTo>
                      <a:cubicBezTo>
                        <a:pt x="20683" y="1070"/>
                        <a:pt x="20585" y="1036"/>
                        <a:pt x="20459" y="1036"/>
                      </a:cubicBezTo>
                      <a:lnTo>
                        <a:pt x="19434" y="1036"/>
                      </a:lnTo>
                      <a:cubicBezTo>
                        <a:pt x="19308" y="1036"/>
                        <a:pt x="19210" y="1070"/>
                        <a:pt x="19215" y="1117"/>
                      </a:cubicBezTo>
                      <a:lnTo>
                        <a:pt x="19250" y="1485"/>
                      </a:lnTo>
                      <a:cubicBezTo>
                        <a:pt x="19244" y="1525"/>
                        <a:pt x="19354" y="1565"/>
                        <a:pt x="19474" y="1565"/>
                      </a:cubicBezTo>
                      <a:close/>
                      <a:moveTo>
                        <a:pt x="17322" y="1565"/>
                      </a:moveTo>
                      <a:lnTo>
                        <a:pt x="18375" y="1565"/>
                      </a:lnTo>
                      <a:cubicBezTo>
                        <a:pt x="18496" y="1565"/>
                        <a:pt x="18600" y="1525"/>
                        <a:pt x="18600" y="1485"/>
                      </a:cubicBezTo>
                      <a:lnTo>
                        <a:pt x="18565" y="1117"/>
                      </a:lnTo>
                      <a:cubicBezTo>
                        <a:pt x="18565" y="1070"/>
                        <a:pt x="18462" y="1036"/>
                        <a:pt x="18335" y="1036"/>
                      </a:cubicBezTo>
                      <a:lnTo>
                        <a:pt x="17311" y="1036"/>
                      </a:lnTo>
                      <a:cubicBezTo>
                        <a:pt x="17184" y="1036"/>
                        <a:pt x="17086" y="1070"/>
                        <a:pt x="17086" y="1117"/>
                      </a:cubicBezTo>
                      <a:lnTo>
                        <a:pt x="17092" y="1485"/>
                      </a:lnTo>
                      <a:cubicBezTo>
                        <a:pt x="17092" y="1525"/>
                        <a:pt x="17201" y="1565"/>
                        <a:pt x="17322" y="1565"/>
                      </a:cubicBezTo>
                      <a:close/>
                      <a:moveTo>
                        <a:pt x="15170" y="1565"/>
                      </a:moveTo>
                      <a:lnTo>
                        <a:pt x="16223" y="1565"/>
                      </a:lnTo>
                      <a:cubicBezTo>
                        <a:pt x="16344" y="1565"/>
                        <a:pt x="16447" y="1525"/>
                        <a:pt x="16447" y="1485"/>
                      </a:cubicBezTo>
                      <a:lnTo>
                        <a:pt x="16447" y="1117"/>
                      </a:lnTo>
                      <a:cubicBezTo>
                        <a:pt x="16447" y="1070"/>
                        <a:pt x="16344" y="1036"/>
                        <a:pt x="16223" y="1036"/>
                      </a:cubicBezTo>
                      <a:lnTo>
                        <a:pt x="15193" y="1036"/>
                      </a:lnTo>
                      <a:cubicBezTo>
                        <a:pt x="15072" y="1036"/>
                        <a:pt x="14968" y="1070"/>
                        <a:pt x="14968" y="1117"/>
                      </a:cubicBezTo>
                      <a:lnTo>
                        <a:pt x="14957" y="1485"/>
                      </a:lnTo>
                      <a:cubicBezTo>
                        <a:pt x="14945" y="1525"/>
                        <a:pt x="15043" y="1565"/>
                        <a:pt x="15170" y="1565"/>
                      </a:cubicBezTo>
                      <a:close/>
                      <a:moveTo>
                        <a:pt x="13012" y="1565"/>
                      </a:moveTo>
                      <a:lnTo>
                        <a:pt x="14065" y="1565"/>
                      </a:lnTo>
                      <a:cubicBezTo>
                        <a:pt x="14186" y="1565"/>
                        <a:pt x="14295" y="1525"/>
                        <a:pt x="14295" y="1485"/>
                      </a:cubicBezTo>
                      <a:lnTo>
                        <a:pt x="14318" y="1117"/>
                      </a:lnTo>
                      <a:cubicBezTo>
                        <a:pt x="14318" y="1070"/>
                        <a:pt x="14220" y="1036"/>
                        <a:pt x="14099" y="1036"/>
                      </a:cubicBezTo>
                      <a:lnTo>
                        <a:pt x="13069" y="1036"/>
                      </a:lnTo>
                      <a:cubicBezTo>
                        <a:pt x="12948" y="1036"/>
                        <a:pt x="12851" y="1070"/>
                        <a:pt x="12839" y="1117"/>
                      </a:cubicBezTo>
                      <a:lnTo>
                        <a:pt x="12805" y="1485"/>
                      </a:lnTo>
                      <a:cubicBezTo>
                        <a:pt x="12793" y="1525"/>
                        <a:pt x="12891" y="1565"/>
                        <a:pt x="13012" y="1565"/>
                      </a:cubicBezTo>
                      <a:close/>
                      <a:moveTo>
                        <a:pt x="10865" y="1565"/>
                      </a:moveTo>
                      <a:lnTo>
                        <a:pt x="11913" y="1565"/>
                      </a:lnTo>
                      <a:cubicBezTo>
                        <a:pt x="12039" y="1565"/>
                        <a:pt x="12143" y="1525"/>
                        <a:pt x="12154" y="1485"/>
                      </a:cubicBezTo>
                      <a:lnTo>
                        <a:pt x="12195" y="1117"/>
                      </a:lnTo>
                      <a:cubicBezTo>
                        <a:pt x="12200" y="1070"/>
                        <a:pt x="12103" y="1036"/>
                        <a:pt x="11982" y="1036"/>
                      </a:cubicBezTo>
                      <a:lnTo>
                        <a:pt x="10952" y="1036"/>
                      </a:lnTo>
                      <a:cubicBezTo>
                        <a:pt x="10831" y="1036"/>
                        <a:pt x="10721" y="1070"/>
                        <a:pt x="10710" y="1117"/>
                      </a:cubicBezTo>
                      <a:lnTo>
                        <a:pt x="10647" y="1485"/>
                      </a:lnTo>
                      <a:cubicBezTo>
                        <a:pt x="10641" y="1525"/>
                        <a:pt x="10744" y="1565"/>
                        <a:pt x="10865" y="1565"/>
                      </a:cubicBezTo>
                      <a:close/>
                      <a:moveTo>
                        <a:pt x="8713" y="1565"/>
                      </a:moveTo>
                      <a:lnTo>
                        <a:pt x="9766" y="1565"/>
                      </a:lnTo>
                      <a:cubicBezTo>
                        <a:pt x="9887" y="1565"/>
                        <a:pt x="9990" y="1525"/>
                        <a:pt x="10008" y="1485"/>
                      </a:cubicBezTo>
                      <a:lnTo>
                        <a:pt x="10083" y="1117"/>
                      </a:lnTo>
                      <a:cubicBezTo>
                        <a:pt x="10088" y="1070"/>
                        <a:pt x="9996" y="1036"/>
                        <a:pt x="9870" y="1036"/>
                      </a:cubicBezTo>
                      <a:lnTo>
                        <a:pt x="8828" y="1036"/>
                      </a:lnTo>
                      <a:cubicBezTo>
                        <a:pt x="8707" y="1036"/>
                        <a:pt x="8598" y="1070"/>
                        <a:pt x="8592" y="1117"/>
                      </a:cubicBezTo>
                      <a:lnTo>
                        <a:pt x="8506" y="1485"/>
                      </a:lnTo>
                      <a:cubicBezTo>
                        <a:pt x="8488" y="1525"/>
                        <a:pt x="8586" y="1565"/>
                        <a:pt x="8713" y="1565"/>
                      </a:cubicBezTo>
                      <a:close/>
                      <a:moveTo>
                        <a:pt x="6555" y="1565"/>
                      </a:moveTo>
                      <a:lnTo>
                        <a:pt x="7608" y="1565"/>
                      </a:lnTo>
                      <a:cubicBezTo>
                        <a:pt x="7729" y="1565"/>
                        <a:pt x="7844" y="1525"/>
                        <a:pt x="7850" y="1485"/>
                      </a:cubicBezTo>
                      <a:lnTo>
                        <a:pt x="7942" y="1117"/>
                      </a:lnTo>
                      <a:cubicBezTo>
                        <a:pt x="7959" y="1070"/>
                        <a:pt x="7867" y="1036"/>
                        <a:pt x="7740" y="1036"/>
                      </a:cubicBezTo>
                      <a:lnTo>
                        <a:pt x="6716" y="1036"/>
                      </a:lnTo>
                      <a:cubicBezTo>
                        <a:pt x="6589" y="1036"/>
                        <a:pt x="6486" y="1070"/>
                        <a:pt x="6469" y="1117"/>
                      </a:cubicBezTo>
                      <a:lnTo>
                        <a:pt x="6359" y="1485"/>
                      </a:lnTo>
                      <a:cubicBezTo>
                        <a:pt x="6342" y="1525"/>
                        <a:pt x="6434" y="1565"/>
                        <a:pt x="6555" y="1565"/>
                      </a:cubicBezTo>
                      <a:close/>
                      <a:moveTo>
                        <a:pt x="4403" y="1565"/>
                      </a:moveTo>
                      <a:lnTo>
                        <a:pt x="5456" y="1565"/>
                      </a:lnTo>
                      <a:cubicBezTo>
                        <a:pt x="5577" y="1565"/>
                        <a:pt x="5692" y="1525"/>
                        <a:pt x="5709" y="1485"/>
                      </a:cubicBezTo>
                      <a:lnTo>
                        <a:pt x="5818" y="1117"/>
                      </a:lnTo>
                      <a:cubicBezTo>
                        <a:pt x="5836" y="1070"/>
                        <a:pt x="5749" y="1036"/>
                        <a:pt x="5617" y="1036"/>
                      </a:cubicBezTo>
                      <a:lnTo>
                        <a:pt x="4592" y="1036"/>
                      </a:lnTo>
                      <a:cubicBezTo>
                        <a:pt x="4466" y="1036"/>
                        <a:pt x="4351" y="1070"/>
                        <a:pt x="4339" y="1117"/>
                      </a:cubicBezTo>
                      <a:lnTo>
                        <a:pt x="4207" y="1485"/>
                      </a:lnTo>
                      <a:cubicBezTo>
                        <a:pt x="4190" y="1525"/>
                        <a:pt x="4282" y="1565"/>
                        <a:pt x="4403" y="1565"/>
                      </a:cubicBezTo>
                      <a:close/>
                      <a:moveTo>
                        <a:pt x="1209" y="1565"/>
                      </a:moveTo>
                      <a:lnTo>
                        <a:pt x="3298" y="1565"/>
                      </a:lnTo>
                      <a:cubicBezTo>
                        <a:pt x="3418" y="1565"/>
                        <a:pt x="3534" y="1525"/>
                        <a:pt x="3557" y="1485"/>
                      </a:cubicBezTo>
                      <a:lnTo>
                        <a:pt x="3695" y="1117"/>
                      </a:lnTo>
                      <a:cubicBezTo>
                        <a:pt x="3706" y="1070"/>
                        <a:pt x="3620" y="1036"/>
                        <a:pt x="3499" y="1036"/>
                      </a:cubicBezTo>
                      <a:lnTo>
                        <a:pt x="1439" y="1036"/>
                      </a:lnTo>
                      <a:cubicBezTo>
                        <a:pt x="1318" y="1036"/>
                        <a:pt x="1203" y="1070"/>
                        <a:pt x="1180" y="1117"/>
                      </a:cubicBezTo>
                      <a:lnTo>
                        <a:pt x="1019" y="1485"/>
                      </a:lnTo>
                      <a:cubicBezTo>
                        <a:pt x="1001" y="1525"/>
                        <a:pt x="1088" y="1565"/>
                        <a:pt x="1209" y="1565"/>
                      </a:cubicBezTo>
                      <a:close/>
                      <a:moveTo>
                        <a:pt x="26720" y="2268"/>
                      </a:moveTo>
                      <a:lnTo>
                        <a:pt x="27790" y="2268"/>
                      </a:lnTo>
                      <a:cubicBezTo>
                        <a:pt x="27923" y="2268"/>
                        <a:pt x="28009" y="2233"/>
                        <a:pt x="27992" y="2181"/>
                      </a:cubicBezTo>
                      <a:lnTo>
                        <a:pt x="27865" y="1801"/>
                      </a:lnTo>
                      <a:cubicBezTo>
                        <a:pt x="27848" y="1755"/>
                        <a:pt x="27733" y="1721"/>
                        <a:pt x="27612" y="1721"/>
                      </a:cubicBezTo>
                      <a:lnTo>
                        <a:pt x="26559" y="1721"/>
                      </a:lnTo>
                      <a:cubicBezTo>
                        <a:pt x="26438" y="1721"/>
                        <a:pt x="26346" y="1755"/>
                        <a:pt x="26357" y="1801"/>
                      </a:cubicBezTo>
                      <a:lnTo>
                        <a:pt x="26472" y="2181"/>
                      </a:lnTo>
                      <a:cubicBezTo>
                        <a:pt x="26472" y="2233"/>
                        <a:pt x="26587" y="2268"/>
                        <a:pt x="26720" y="2268"/>
                      </a:cubicBezTo>
                      <a:close/>
                      <a:moveTo>
                        <a:pt x="24516" y="2268"/>
                      </a:moveTo>
                      <a:lnTo>
                        <a:pt x="25592" y="2268"/>
                      </a:lnTo>
                      <a:cubicBezTo>
                        <a:pt x="25718" y="2268"/>
                        <a:pt x="25810" y="2233"/>
                        <a:pt x="25799" y="2181"/>
                      </a:cubicBezTo>
                      <a:lnTo>
                        <a:pt x="25690" y="1801"/>
                      </a:lnTo>
                      <a:cubicBezTo>
                        <a:pt x="25678" y="1755"/>
                        <a:pt x="25569" y="1721"/>
                        <a:pt x="25436" y="1721"/>
                      </a:cubicBezTo>
                      <a:lnTo>
                        <a:pt x="24389" y="1721"/>
                      </a:lnTo>
                      <a:cubicBezTo>
                        <a:pt x="24268" y="1721"/>
                        <a:pt x="24170" y="1755"/>
                        <a:pt x="24182" y="1801"/>
                      </a:cubicBezTo>
                      <a:lnTo>
                        <a:pt x="24268" y="2181"/>
                      </a:lnTo>
                      <a:cubicBezTo>
                        <a:pt x="24280" y="2233"/>
                        <a:pt x="24389" y="2268"/>
                        <a:pt x="24516" y="2268"/>
                      </a:cubicBezTo>
                      <a:close/>
                      <a:moveTo>
                        <a:pt x="22317" y="2268"/>
                      </a:moveTo>
                      <a:lnTo>
                        <a:pt x="23388" y="2268"/>
                      </a:lnTo>
                      <a:cubicBezTo>
                        <a:pt x="23520" y="2268"/>
                        <a:pt x="23612" y="2233"/>
                        <a:pt x="23606" y="2181"/>
                      </a:cubicBezTo>
                      <a:lnTo>
                        <a:pt x="23526" y="1801"/>
                      </a:lnTo>
                      <a:cubicBezTo>
                        <a:pt x="23520" y="1755"/>
                        <a:pt x="23405" y="1721"/>
                        <a:pt x="23278" y="1721"/>
                      </a:cubicBezTo>
                      <a:lnTo>
                        <a:pt x="22231" y="1721"/>
                      </a:lnTo>
                      <a:cubicBezTo>
                        <a:pt x="22110" y="1721"/>
                        <a:pt x="22007" y="1755"/>
                        <a:pt x="22012" y="1801"/>
                      </a:cubicBezTo>
                      <a:lnTo>
                        <a:pt x="22081" y="2181"/>
                      </a:lnTo>
                      <a:cubicBezTo>
                        <a:pt x="22081" y="2233"/>
                        <a:pt x="22185" y="2268"/>
                        <a:pt x="22317" y="2268"/>
                      </a:cubicBezTo>
                      <a:close/>
                      <a:moveTo>
                        <a:pt x="20113" y="2268"/>
                      </a:moveTo>
                      <a:lnTo>
                        <a:pt x="21189" y="2268"/>
                      </a:lnTo>
                      <a:cubicBezTo>
                        <a:pt x="21316" y="2268"/>
                        <a:pt x="21408" y="2233"/>
                        <a:pt x="21402" y="2181"/>
                      </a:cubicBezTo>
                      <a:lnTo>
                        <a:pt x="21345" y="1801"/>
                      </a:lnTo>
                      <a:cubicBezTo>
                        <a:pt x="21339" y="1755"/>
                        <a:pt x="21230" y="1721"/>
                        <a:pt x="21109" y="1721"/>
                      </a:cubicBezTo>
                      <a:lnTo>
                        <a:pt x="20056" y="1721"/>
                      </a:lnTo>
                      <a:cubicBezTo>
                        <a:pt x="19935" y="1721"/>
                        <a:pt x="19837" y="1755"/>
                        <a:pt x="19843" y="1801"/>
                      </a:cubicBezTo>
                      <a:lnTo>
                        <a:pt x="19883" y="2181"/>
                      </a:lnTo>
                      <a:cubicBezTo>
                        <a:pt x="19883" y="2233"/>
                        <a:pt x="19992" y="2268"/>
                        <a:pt x="20113" y="2268"/>
                      </a:cubicBezTo>
                      <a:close/>
                      <a:moveTo>
                        <a:pt x="17915" y="2268"/>
                      </a:moveTo>
                      <a:lnTo>
                        <a:pt x="18985" y="2268"/>
                      </a:lnTo>
                      <a:cubicBezTo>
                        <a:pt x="19118" y="2268"/>
                        <a:pt x="19215" y="2233"/>
                        <a:pt x="19210" y="2181"/>
                      </a:cubicBezTo>
                      <a:lnTo>
                        <a:pt x="19175" y="1801"/>
                      </a:lnTo>
                      <a:cubicBezTo>
                        <a:pt x="19164" y="1755"/>
                        <a:pt x="19066" y="1721"/>
                        <a:pt x="18933" y="1721"/>
                      </a:cubicBezTo>
                      <a:lnTo>
                        <a:pt x="17892" y="1721"/>
                      </a:lnTo>
                      <a:cubicBezTo>
                        <a:pt x="17771" y="1721"/>
                        <a:pt x="17667" y="1755"/>
                        <a:pt x="17667" y="1801"/>
                      </a:cubicBezTo>
                      <a:lnTo>
                        <a:pt x="17685" y="2181"/>
                      </a:lnTo>
                      <a:cubicBezTo>
                        <a:pt x="17685" y="2233"/>
                        <a:pt x="17794" y="2268"/>
                        <a:pt x="17915" y="2268"/>
                      </a:cubicBezTo>
                      <a:close/>
                      <a:moveTo>
                        <a:pt x="15722" y="2268"/>
                      </a:moveTo>
                      <a:lnTo>
                        <a:pt x="16793" y="2268"/>
                      </a:lnTo>
                      <a:cubicBezTo>
                        <a:pt x="16919" y="2268"/>
                        <a:pt x="17023" y="2233"/>
                        <a:pt x="17023" y="2181"/>
                      </a:cubicBezTo>
                      <a:lnTo>
                        <a:pt x="17017" y="1801"/>
                      </a:lnTo>
                      <a:cubicBezTo>
                        <a:pt x="17017" y="1755"/>
                        <a:pt x="16914" y="1721"/>
                        <a:pt x="16787" y="1721"/>
                      </a:cubicBezTo>
                      <a:lnTo>
                        <a:pt x="15734" y="1721"/>
                      </a:lnTo>
                      <a:cubicBezTo>
                        <a:pt x="15613" y="1721"/>
                        <a:pt x="15504" y="1755"/>
                        <a:pt x="15504" y="1801"/>
                      </a:cubicBezTo>
                      <a:lnTo>
                        <a:pt x="15498" y="2181"/>
                      </a:lnTo>
                      <a:cubicBezTo>
                        <a:pt x="15492" y="2233"/>
                        <a:pt x="15590" y="2268"/>
                        <a:pt x="15722" y="2268"/>
                      </a:cubicBezTo>
                      <a:close/>
                      <a:moveTo>
                        <a:pt x="13518" y="2268"/>
                      </a:moveTo>
                      <a:lnTo>
                        <a:pt x="14589" y="2268"/>
                      </a:lnTo>
                      <a:cubicBezTo>
                        <a:pt x="14721" y="2268"/>
                        <a:pt x="14819" y="2233"/>
                        <a:pt x="14830" y="2181"/>
                      </a:cubicBezTo>
                      <a:lnTo>
                        <a:pt x="14842" y="1801"/>
                      </a:lnTo>
                      <a:cubicBezTo>
                        <a:pt x="14842" y="1755"/>
                        <a:pt x="14738" y="1721"/>
                        <a:pt x="14617" y="1721"/>
                      </a:cubicBezTo>
                      <a:lnTo>
                        <a:pt x="13570" y="1721"/>
                      </a:lnTo>
                      <a:cubicBezTo>
                        <a:pt x="13449" y="1721"/>
                        <a:pt x="13340" y="1755"/>
                        <a:pt x="13334" y="1801"/>
                      </a:cubicBezTo>
                      <a:lnTo>
                        <a:pt x="13294" y="2181"/>
                      </a:lnTo>
                      <a:cubicBezTo>
                        <a:pt x="13288" y="2233"/>
                        <a:pt x="13392" y="2268"/>
                        <a:pt x="13518" y="2268"/>
                      </a:cubicBezTo>
                      <a:close/>
                      <a:moveTo>
                        <a:pt x="11320" y="2268"/>
                      </a:moveTo>
                      <a:lnTo>
                        <a:pt x="12390" y="2268"/>
                      </a:lnTo>
                      <a:cubicBezTo>
                        <a:pt x="12517" y="2268"/>
                        <a:pt x="12626" y="2233"/>
                        <a:pt x="12626" y="2181"/>
                      </a:cubicBezTo>
                      <a:lnTo>
                        <a:pt x="12672" y="1801"/>
                      </a:lnTo>
                      <a:cubicBezTo>
                        <a:pt x="12678" y="1755"/>
                        <a:pt x="12574" y="1721"/>
                        <a:pt x="12454" y="1721"/>
                      </a:cubicBezTo>
                      <a:lnTo>
                        <a:pt x="11406" y="1721"/>
                      </a:lnTo>
                      <a:cubicBezTo>
                        <a:pt x="11280" y="1721"/>
                        <a:pt x="11176" y="1755"/>
                        <a:pt x="11164" y="1801"/>
                      </a:cubicBezTo>
                      <a:lnTo>
                        <a:pt x="11107" y="2181"/>
                      </a:lnTo>
                      <a:cubicBezTo>
                        <a:pt x="11090" y="2233"/>
                        <a:pt x="11187" y="2268"/>
                        <a:pt x="11320" y="2268"/>
                      </a:cubicBezTo>
                      <a:close/>
                      <a:moveTo>
                        <a:pt x="9116" y="2268"/>
                      </a:moveTo>
                      <a:lnTo>
                        <a:pt x="10186" y="2268"/>
                      </a:lnTo>
                      <a:cubicBezTo>
                        <a:pt x="10319" y="2268"/>
                        <a:pt x="10428" y="2233"/>
                        <a:pt x="10434" y="2181"/>
                      </a:cubicBezTo>
                      <a:lnTo>
                        <a:pt x="10497" y="1801"/>
                      </a:lnTo>
                      <a:cubicBezTo>
                        <a:pt x="10503" y="1755"/>
                        <a:pt x="10411" y="1721"/>
                        <a:pt x="10284" y="1721"/>
                      </a:cubicBezTo>
                      <a:lnTo>
                        <a:pt x="9231" y="1721"/>
                      </a:lnTo>
                      <a:cubicBezTo>
                        <a:pt x="9110" y="1721"/>
                        <a:pt x="8995" y="1755"/>
                        <a:pt x="8989" y="1801"/>
                      </a:cubicBezTo>
                      <a:lnTo>
                        <a:pt x="8909" y="2181"/>
                      </a:lnTo>
                      <a:cubicBezTo>
                        <a:pt x="8891" y="2233"/>
                        <a:pt x="8983" y="2268"/>
                        <a:pt x="9116" y="2268"/>
                      </a:cubicBezTo>
                      <a:close/>
                      <a:moveTo>
                        <a:pt x="6917" y="2268"/>
                      </a:moveTo>
                      <a:lnTo>
                        <a:pt x="7988" y="2268"/>
                      </a:lnTo>
                      <a:cubicBezTo>
                        <a:pt x="8114" y="2268"/>
                        <a:pt x="8224" y="2233"/>
                        <a:pt x="8241" y="2181"/>
                      </a:cubicBezTo>
                      <a:lnTo>
                        <a:pt x="8327" y="1801"/>
                      </a:lnTo>
                      <a:cubicBezTo>
                        <a:pt x="8333" y="1755"/>
                        <a:pt x="8247" y="1721"/>
                        <a:pt x="8114" y="1721"/>
                      </a:cubicBezTo>
                      <a:lnTo>
                        <a:pt x="7067" y="1721"/>
                      </a:lnTo>
                      <a:cubicBezTo>
                        <a:pt x="6946" y="1721"/>
                        <a:pt x="6825" y="1755"/>
                        <a:pt x="6814" y="1801"/>
                      </a:cubicBezTo>
                      <a:lnTo>
                        <a:pt x="6704" y="2181"/>
                      </a:lnTo>
                      <a:cubicBezTo>
                        <a:pt x="6693" y="2233"/>
                        <a:pt x="6785" y="2268"/>
                        <a:pt x="6917" y="2268"/>
                      </a:cubicBezTo>
                      <a:close/>
                      <a:moveTo>
                        <a:pt x="4713" y="2268"/>
                      </a:moveTo>
                      <a:lnTo>
                        <a:pt x="5784" y="2268"/>
                      </a:lnTo>
                      <a:cubicBezTo>
                        <a:pt x="5916" y="2268"/>
                        <a:pt x="6031" y="2233"/>
                        <a:pt x="6043" y="2181"/>
                      </a:cubicBezTo>
                      <a:lnTo>
                        <a:pt x="6158" y="1801"/>
                      </a:lnTo>
                      <a:cubicBezTo>
                        <a:pt x="6175" y="1755"/>
                        <a:pt x="6083" y="1721"/>
                        <a:pt x="5956" y="1721"/>
                      </a:cubicBezTo>
                      <a:lnTo>
                        <a:pt x="4909" y="1721"/>
                      </a:lnTo>
                      <a:cubicBezTo>
                        <a:pt x="4788" y="1721"/>
                        <a:pt x="4667" y="1755"/>
                        <a:pt x="4656" y="1801"/>
                      </a:cubicBezTo>
                      <a:lnTo>
                        <a:pt x="4523" y="2181"/>
                      </a:lnTo>
                      <a:cubicBezTo>
                        <a:pt x="4500" y="2233"/>
                        <a:pt x="4587" y="2268"/>
                        <a:pt x="4713" y="2268"/>
                      </a:cubicBezTo>
                      <a:close/>
                      <a:moveTo>
                        <a:pt x="892" y="2268"/>
                      </a:moveTo>
                      <a:lnTo>
                        <a:pt x="3585" y="2268"/>
                      </a:lnTo>
                      <a:cubicBezTo>
                        <a:pt x="3712" y="2268"/>
                        <a:pt x="3827" y="2233"/>
                        <a:pt x="3844" y="2181"/>
                      </a:cubicBezTo>
                      <a:lnTo>
                        <a:pt x="3982" y="1801"/>
                      </a:lnTo>
                      <a:cubicBezTo>
                        <a:pt x="3994" y="1755"/>
                        <a:pt x="3908" y="1721"/>
                        <a:pt x="3787" y="1721"/>
                      </a:cubicBezTo>
                      <a:lnTo>
                        <a:pt x="1140" y="1721"/>
                      </a:lnTo>
                      <a:cubicBezTo>
                        <a:pt x="1019" y="1721"/>
                        <a:pt x="892" y="1755"/>
                        <a:pt x="875" y="1801"/>
                      </a:cubicBezTo>
                      <a:lnTo>
                        <a:pt x="702" y="2181"/>
                      </a:lnTo>
                      <a:cubicBezTo>
                        <a:pt x="679" y="2233"/>
                        <a:pt x="766" y="2268"/>
                        <a:pt x="892" y="2268"/>
                      </a:cubicBezTo>
                      <a:close/>
                      <a:moveTo>
                        <a:pt x="28918" y="2268"/>
                      </a:moveTo>
                      <a:lnTo>
                        <a:pt x="31611" y="2268"/>
                      </a:lnTo>
                      <a:cubicBezTo>
                        <a:pt x="31738" y="2268"/>
                        <a:pt x="31824" y="2233"/>
                        <a:pt x="31807" y="2181"/>
                      </a:cubicBezTo>
                      <a:lnTo>
                        <a:pt x="31634" y="1801"/>
                      </a:lnTo>
                      <a:cubicBezTo>
                        <a:pt x="31611" y="1755"/>
                        <a:pt x="31496" y="1721"/>
                        <a:pt x="31364" y="1721"/>
                      </a:cubicBezTo>
                      <a:lnTo>
                        <a:pt x="28717" y="1721"/>
                      </a:lnTo>
                      <a:cubicBezTo>
                        <a:pt x="28596" y="1721"/>
                        <a:pt x="28504" y="1755"/>
                        <a:pt x="28527" y="1801"/>
                      </a:cubicBezTo>
                      <a:lnTo>
                        <a:pt x="28659" y="2181"/>
                      </a:lnTo>
                      <a:cubicBezTo>
                        <a:pt x="28676" y="2233"/>
                        <a:pt x="28791" y="2268"/>
                        <a:pt x="28918" y="2268"/>
                      </a:cubicBezTo>
                      <a:close/>
                      <a:moveTo>
                        <a:pt x="25828" y="3004"/>
                      </a:moveTo>
                      <a:lnTo>
                        <a:pt x="26921" y="3004"/>
                      </a:lnTo>
                      <a:cubicBezTo>
                        <a:pt x="27048" y="3004"/>
                        <a:pt x="27146" y="2964"/>
                        <a:pt x="27128" y="2918"/>
                      </a:cubicBezTo>
                      <a:lnTo>
                        <a:pt x="27008" y="2521"/>
                      </a:lnTo>
                      <a:cubicBezTo>
                        <a:pt x="26990" y="2469"/>
                        <a:pt x="26875" y="2434"/>
                        <a:pt x="26749" y="2434"/>
                      </a:cubicBezTo>
                      <a:lnTo>
                        <a:pt x="25678" y="2434"/>
                      </a:lnTo>
                      <a:cubicBezTo>
                        <a:pt x="25546" y="2434"/>
                        <a:pt x="25454" y="2469"/>
                        <a:pt x="25465" y="2521"/>
                      </a:cubicBezTo>
                      <a:lnTo>
                        <a:pt x="25575" y="2918"/>
                      </a:lnTo>
                      <a:cubicBezTo>
                        <a:pt x="25580" y="2958"/>
                        <a:pt x="25695" y="3004"/>
                        <a:pt x="25828" y="3004"/>
                      </a:cubicBezTo>
                      <a:close/>
                      <a:moveTo>
                        <a:pt x="23583" y="3004"/>
                      </a:moveTo>
                      <a:lnTo>
                        <a:pt x="24677" y="3004"/>
                      </a:lnTo>
                      <a:cubicBezTo>
                        <a:pt x="24803" y="3004"/>
                        <a:pt x="24895" y="2964"/>
                        <a:pt x="24890" y="2918"/>
                      </a:cubicBezTo>
                      <a:lnTo>
                        <a:pt x="24792" y="2521"/>
                      </a:lnTo>
                      <a:cubicBezTo>
                        <a:pt x="24775" y="2469"/>
                        <a:pt x="24671" y="2434"/>
                        <a:pt x="24539" y="2434"/>
                      </a:cubicBezTo>
                      <a:lnTo>
                        <a:pt x="23468" y="2434"/>
                      </a:lnTo>
                      <a:cubicBezTo>
                        <a:pt x="23336" y="2434"/>
                        <a:pt x="23244" y="2469"/>
                        <a:pt x="23250" y="2521"/>
                      </a:cubicBezTo>
                      <a:lnTo>
                        <a:pt x="23330" y="2918"/>
                      </a:lnTo>
                      <a:cubicBezTo>
                        <a:pt x="23336" y="2958"/>
                        <a:pt x="23451" y="3004"/>
                        <a:pt x="23583" y="3004"/>
                      </a:cubicBezTo>
                      <a:close/>
                      <a:moveTo>
                        <a:pt x="21333" y="3004"/>
                      </a:moveTo>
                      <a:lnTo>
                        <a:pt x="22427" y="3004"/>
                      </a:lnTo>
                      <a:cubicBezTo>
                        <a:pt x="22553" y="3004"/>
                        <a:pt x="22657" y="2964"/>
                        <a:pt x="22645" y="2918"/>
                      </a:cubicBezTo>
                      <a:lnTo>
                        <a:pt x="22576" y="2521"/>
                      </a:lnTo>
                      <a:cubicBezTo>
                        <a:pt x="22571" y="2469"/>
                        <a:pt x="22455" y="2434"/>
                        <a:pt x="22329" y="2434"/>
                      </a:cubicBezTo>
                      <a:lnTo>
                        <a:pt x="21258" y="2434"/>
                      </a:lnTo>
                      <a:cubicBezTo>
                        <a:pt x="21126" y="2434"/>
                        <a:pt x="21028" y="2469"/>
                        <a:pt x="21034" y="2521"/>
                      </a:cubicBezTo>
                      <a:lnTo>
                        <a:pt x="21092" y="2918"/>
                      </a:lnTo>
                      <a:cubicBezTo>
                        <a:pt x="21086" y="2958"/>
                        <a:pt x="21201" y="3004"/>
                        <a:pt x="21333" y="3004"/>
                      </a:cubicBezTo>
                      <a:close/>
                      <a:moveTo>
                        <a:pt x="19077" y="3004"/>
                      </a:moveTo>
                      <a:lnTo>
                        <a:pt x="20171" y="3004"/>
                      </a:lnTo>
                      <a:cubicBezTo>
                        <a:pt x="20303" y="3004"/>
                        <a:pt x="20401" y="2964"/>
                        <a:pt x="20395" y="2918"/>
                      </a:cubicBezTo>
                      <a:lnTo>
                        <a:pt x="20343" y="2521"/>
                      </a:lnTo>
                      <a:cubicBezTo>
                        <a:pt x="20338" y="2469"/>
                        <a:pt x="20228" y="2434"/>
                        <a:pt x="20102" y="2434"/>
                      </a:cubicBezTo>
                      <a:lnTo>
                        <a:pt x="19031" y="2434"/>
                      </a:lnTo>
                      <a:cubicBezTo>
                        <a:pt x="18899" y="2434"/>
                        <a:pt x="18801" y="2469"/>
                        <a:pt x="18807" y="2521"/>
                      </a:cubicBezTo>
                      <a:lnTo>
                        <a:pt x="18836" y="2918"/>
                      </a:lnTo>
                      <a:cubicBezTo>
                        <a:pt x="18841" y="2958"/>
                        <a:pt x="18951" y="3004"/>
                        <a:pt x="19077" y="3004"/>
                      </a:cubicBezTo>
                      <a:close/>
                      <a:moveTo>
                        <a:pt x="16827" y="3004"/>
                      </a:moveTo>
                      <a:lnTo>
                        <a:pt x="17921" y="3004"/>
                      </a:lnTo>
                      <a:cubicBezTo>
                        <a:pt x="18047" y="3004"/>
                        <a:pt x="18157" y="2964"/>
                        <a:pt x="18151" y="2918"/>
                      </a:cubicBezTo>
                      <a:lnTo>
                        <a:pt x="18128" y="2521"/>
                      </a:lnTo>
                      <a:cubicBezTo>
                        <a:pt x="18128" y="2469"/>
                        <a:pt x="18018" y="2434"/>
                        <a:pt x="17892" y="2434"/>
                      </a:cubicBezTo>
                      <a:lnTo>
                        <a:pt x="16821" y="2434"/>
                      </a:lnTo>
                      <a:cubicBezTo>
                        <a:pt x="16689" y="2434"/>
                        <a:pt x="16591" y="2469"/>
                        <a:pt x="16591" y="2521"/>
                      </a:cubicBezTo>
                      <a:lnTo>
                        <a:pt x="16597" y="2918"/>
                      </a:lnTo>
                      <a:cubicBezTo>
                        <a:pt x="16591" y="2958"/>
                        <a:pt x="16701" y="3004"/>
                        <a:pt x="16827" y="3004"/>
                      </a:cubicBezTo>
                      <a:close/>
                      <a:moveTo>
                        <a:pt x="14583" y="3004"/>
                      </a:moveTo>
                      <a:lnTo>
                        <a:pt x="15676" y="3004"/>
                      </a:lnTo>
                      <a:cubicBezTo>
                        <a:pt x="15809" y="3004"/>
                        <a:pt x="15912" y="2964"/>
                        <a:pt x="15912" y="2918"/>
                      </a:cubicBezTo>
                      <a:lnTo>
                        <a:pt x="15924" y="2521"/>
                      </a:lnTo>
                      <a:cubicBezTo>
                        <a:pt x="15924" y="2469"/>
                        <a:pt x="15820" y="2434"/>
                        <a:pt x="15694" y="2434"/>
                      </a:cubicBezTo>
                      <a:lnTo>
                        <a:pt x="14617" y="2434"/>
                      </a:lnTo>
                      <a:cubicBezTo>
                        <a:pt x="14491" y="2434"/>
                        <a:pt x="14381" y="2469"/>
                        <a:pt x="14381" y="2521"/>
                      </a:cubicBezTo>
                      <a:lnTo>
                        <a:pt x="14358" y="2918"/>
                      </a:lnTo>
                      <a:cubicBezTo>
                        <a:pt x="14347" y="2958"/>
                        <a:pt x="14445" y="3004"/>
                        <a:pt x="14583" y="3004"/>
                      </a:cubicBezTo>
                      <a:close/>
                      <a:moveTo>
                        <a:pt x="12333" y="3004"/>
                      </a:moveTo>
                      <a:lnTo>
                        <a:pt x="13426" y="3004"/>
                      </a:lnTo>
                      <a:cubicBezTo>
                        <a:pt x="13553" y="3004"/>
                        <a:pt x="13662" y="2964"/>
                        <a:pt x="13668" y="2918"/>
                      </a:cubicBezTo>
                      <a:lnTo>
                        <a:pt x="13697" y="2521"/>
                      </a:lnTo>
                      <a:cubicBezTo>
                        <a:pt x="13697" y="2469"/>
                        <a:pt x="13599" y="2434"/>
                        <a:pt x="13478" y="2434"/>
                      </a:cubicBezTo>
                      <a:lnTo>
                        <a:pt x="12402" y="2434"/>
                      </a:lnTo>
                      <a:cubicBezTo>
                        <a:pt x="12275" y="2434"/>
                        <a:pt x="12166" y="2469"/>
                        <a:pt x="12160" y="2521"/>
                      </a:cubicBezTo>
                      <a:lnTo>
                        <a:pt x="12108" y="2918"/>
                      </a:lnTo>
                      <a:cubicBezTo>
                        <a:pt x="12103" y="2958"/>
                        <a:pt x="12200" y="3004"/>
                        <a:pt x="12333" y="3004"/>
                      </a:cubicBezTo>
                      <a:close/>
                      <a:moveTo>
                        <a:pt x="10083" y="3004"/>
                      </a:moveTo>
                      <a:lnTo>
                        <a:pt x="11176" y="3004"/>
                      </a:lnTo>
                      <a:cubicBezTo>
                        <a:pt x="11303" y="3004"/>
                        <a:pt x="11418" y="2964"/>
                        <a:pt x="11418" y="2918"/>
                      </a:cubicBezTo>
                      <a:lnTo>
                        <a:pt x="11475" y="2521"/>
                      </a:lnTo>
                      <a:cubicBezTo>
                        <a:pt x="11481" y="2469"/>
                        <a:pt x="11383" y="2434"/>
                        <a:pt x="11251" y="2434"/>
                      </a:cubicBezTo>
                      <a:lnTo>
                        <a:pt x="10180" y="2434"/>
                      </a:lnTo>
                      <a:cubicBezTo>
                        <a:pt x="10054" y="2434"/>
                        <a:pt x="9944" y="2469"/>
                        <a:pt x="9939" y="2521"/>
                      </a:cubicBezTo>
                      <a:lnTo>
                        <a:pt x="9864" y="2918"/>
                      </a:lnTo>
                      <a:cubicBezTo>
                        <a:pt x="9847" y="2958"/>
                        <a:pt x="9950" y="3004"/>
                        <a:pt x="10083" y="3004"/>
                      </a:cubicBezTo>
                      <a:close/>
                      <a:moveTo>
                        <a:pt x="7827" y="3004"/>
                      </a:moveTo>
                      <a:lnTo>
                        <a:pt x="8920" y="3004"/>
                      </a:lnTo>
                      <a:cubicBezTo>
                        <a:pt x="9052" y="3004"/>
                        <a:pt x="9168" y="2964"/>
                        <a:pt x="9173" y="2918"/>
                      </a:cubicBezTo>
                      <a:lnTo>
                        <a:pt x="9254" y="2521"/>
                      </a:lnTo>
                      <a:cubicBezTo>
                        <a:pt x="9260" y="2469"/>
                        <a:pt x="9168" y="2434"/>
                        <a:pt x="9035" y="2434"/>
                      </a:cubicBezTo>
                      <a:lnTo>
                        <a:pt x="7965" y="2434"/>
                      </a:lnTo>
                      <a:cubicBezTo>
                        <a:pt x="7832" y="2434"/>
                        <a:pt x="7723" y="2469"/>
                        <a:pt x="7712" y="2521"/>
                      </a:cubicBezTo>
                      <a:lnTo>
                        <a:pt x="7614" y="2918"/>
                      </a:lnTo>
                      <a:cubicBezTo>
                        <a:pt x="7608" y="2958"/>
                        <a:pt x="7700" y="3004"/>
                        <a:pt x="7827" y="3004"/>
                      </a:cubicBezTo>
                      <a:close/>
                      <a:moveTo>
                        <a:pt x="5577" y="3004"/>
                      </a:moveTo>
                      <a:lnTo>
                        <a:pt x="6670" y="3004"/>
                      </a:lnTo>
                      <a:cubicBezTo>
                        <a:pt x="6802" y="3004"/>
                        <a:pt x="6917" y="2964"/>
                        <a:pt x="6929" y="2918"/>
                      </a:cubicBezTo>
                      <a:lnTo>
                        <a:pt x="7038" y="2521"/>
                      </a:lnTo>
                      <a:cubicBezTo>
                        <a:pt x="7050" y="2469"/>
                        <a:pt x="6958" y="2434"/>
                        <a:pt x="6825" y="2434"/>
                      </a:cubicBezTo>
                      <a:lnTo>
                        <a:pt x="5755" y="2434"/>
                      </a:lnTo>
                      <a:cubicBezTo>
                        <a:pt x="5628" y="2434"/>
                        <a:pt x="5513" y="2469"/>
                        <a:pt x="5496" y="2521"/>
                      </a:cubicBezTo>
                      <a:lnTo>
                        <a:pt x="5375" y="2918"/>
                      </a:lnTo>
                      <a:cubicBezTo>
                        <a:pt x="5352" y="2958"/>
                        <a:pt x="5450" y="3004"/>
                        <a:pt x="5577" y="3004"/>
                      </a:cubicBezTo>
                      <a:close/>
                      <a:moveTo>
                        <a:pt x="570" y="3004"/>
                      </a:moveTo>
                      <a:lnTo>
                        <a:pt x="4426" y="3004"/>
                      </a:lnTo>
                      <a:cubicBezTo>
                        <a:pt x="4558" y="3004"/>
                        <a:pt x="4679" y="2964"/>
                        <a:pt x="4690" y="2918"/>
                      </a:cubicBezTo>
                      <a:lnTo>
                        <a:pt x="4823" y="2521"/>
                      </a:lnTo>
                      <a:cubicBezTo>
                        <a:pt x="4834" y="2469"/>
                        <a:pt x="4742" y="2434"/>
                        <a:pt x="4621" y="2434"/>
                      </a:cubicBezTo>
                      <a:lnTo>
                        <a:pt x="829" y="2434"/>
                      </a:lnTo>
                      <a:cubicBezTo>
                        <a:pt x="696" y="2434"/>
                        <a:pt x="576" y="2469"/>
                        <a:pt x="553" y="2521"/>
                      </a:cubicBezTo>
                      <a:lnTo>
                        <a:pt x="374" y="2918"/>
                      </a:lnTo>
                      <a:cubicBezTo>
                        <a:pt x="345" y="2958"/>
                        <a:pt x="432" y="3004"/>
                        <a:pt x="570" y="3004"/>
                      </a:cubicBezTo>
                      <a:close/>
                      <a:moveTo>
                        <a:pt x="28078" y="3004"/>
                      </a:moveTo>
                      <a:lnTo>
                        <a:pt x="31934" y="3004"/>
                      </a:lnTo>
                      <a:cubicBezTo>
                        <a:pt x="32066" y="3004"/>
                        <a:pt x="32152" y="2964"/>
                        <a:pt x="32129" y="2918"/>
                      </a:cubicBezTo>
                      <a:lnTo>
                        <a:pt x="31945" y="2521"/>
                      </a:lnTo>
                      <a:cubicBezTo>
                        <a:pt x="31928" y="2469"/>
                        <a:pt x="31801" y="2434"/>
                        <a:pt x="31675" y="2434"/>
                      </a:cubicBezTo>
                      <a:lnTo>
                        <a:pt x="27882" y="2434"/>
                      </a:lnTo>
                      <a:cubicBezTo>
                        <a:pt x="27756" y="2434"/>
                        <a:pt x="27664" y="2469"/>
                        <a:pt x="27681" y="2521"/>
                      </a:cubicBezTo>
                      <a:lnTo>
                        <a:pt x="27813" y="2918"/>
                      </a:lnTo>
                      <a:cubicBezTo>
                        <a:pt x="27836" y="2958"/>
                        <a:pt x="27951" y="3004"/>
                        <a:pt x="28078" y="3004"/>
                      </a:cubicBezTo>
                      <a:close/>
                      <a:moveTo>
                        <a:pt x="26570" y="3764"/>
                      </a:moveTo>
                      <a:lnTo>
                        <a:pt x="27733" y="3764"/>
                      </a:lnTo>
                      <a:cubicBezTo>
                        <a:pt x="27871" y="3764"/>
                        <a:pt x="27963" y="3723"/>
                        <a:pt x="27940" y="3672"/>
                      </a:cubicBezTo>
                      <a:lnTo>
                        <a:pt x="27905" y="3551"/>
                      </a:lnTo>
                      <a:cubicBezTo>
                        <a:pt x="27894" y="3499"/>
                        <a:pt x="27767" y="3453"/>
                        <a:pt x="27641" y="3453"/>
                      </a:cubicBezTo>
                      <a:lnTo>
                        <a:pt x="26484" y="3453"/>
                      </a:lnTo>
                      <a:cubicBezTo>
                        <a:pt x="26351" y="3453"/>
                        <a:pt x="26254" y="3499"/>
                        <a:pt x="26265" y="3551"/>
                      </a:cubicBezTo>
                      <a:lnTo>
                        <a:pt x="26300" y="3672"/>
                      </a:lnTo>
                      <a:cubicBezTo>
                        <a:pt x="26311" y="3723"/>
                        <a:pt x="26432" y="3764"/>
                        <a:pt x="26570" y="3764"/>
                      </a:cubicBezTo>
                      <a:close/>
                      <a:moveTo>
                        <a:pt x="28832" y="3764"/>
                      </a:moveTo>
                      <a:lnTo>
                        <a:pt x="30000" y="3764"/>
                      </a:lnTo>
                      <a:cubicBezTo>
                        <a:pt x="30138" y="3764"/>
                        <a:pt x="30219" y="3723"/>
                        <a:pt x="30207" y="3672"/>
                      </a:cubicBezTo>
                      <a:lnTo>
                        <a:pt x="30040" y="3252"/>
                      </a:lnTo>
                      <a:cubicBezTo>
                        <a:pt x="30017" y="3206"/>
                        <a:pt x="29896" y="3165"/>
                        <a:pt x="29770" y="3165"/>
                      </a:cubicBezTo>
                      <a:lnTo>
                        <a:pt x="28619" y="3165"/>
                      </a:lnTo>
                      <a:cubicBezTo>
                        <a:pt x="28486" y="3165"/>
                        <a:pt x="28394" y="3206"/>
                        <a:pt x="28406" y="3252"/>
                      </a:cubicBezTo>
                      <a:lnTo>
                        <a:pt x="28550" y="3672"/>
                      </a:lnTo>
                      <a:cubicBezTo>
                        <a:pt x="28584" y="3723"/>
                        <a:pt x="28705" y="3764"/>
                        <a:pt x="28832" y="3764"/>
                      </a:cubicBezTo>
                      <a:close/>
                      <a:moveTo>
                        <a:pt x="31105" y="3764"/>
                      </a:moveTo>
                      <a:lnTo>
                        <a:pt x="32273" y="3764"/>
                      </a:lnTo>
                      <a:cubicBezTo>
                        <a:pt x="32411" y="3764"/>
                        <a:pt x="32492" y="3723"/>
                        <a:pt x="32475" y="3672"/>
                      </a:cubicBezTo>
                      <a:lnTo>
                        <a:pt x="32417" y="3551"/>
                      </a:lnTo>
                      <a:cubicBezTo>
                        <a:pt x="32394" y="3499"/>
                        <a:pt x="32267" y="3453"/>
                        <a:pt x="32135" y="3453"/>
                      </a:cubicBezTo>
                      <a:lnTo>
                        <a:pt x="30984" y="3453"/>
                      </a:lnTo>
                      <a:cubicBezTo>
                        <a:pt x="30857" y="3453"/>
                        <a:pt x="30760" y="3499"/>
                        <a:pt x="30783" y="3551"/>
                      </a:cubicBezTo>
                      <a:lnTo>
                        <a:pt x="30834" y="3672"/>
                      </a:lnTo>
                      <a:cubicBezTo>
                        <a:pt x="30857" y="3723"/>
                        <a:pt x="30978" y="3764"/>
                        <a:pt x="31105" y="3764"/>
                      </a:cubicBezTo>
                      <a:close/>
                      <a:moveTo>
                        <a:pt x="24268" y="3764"/>
                      </a:moveTo>
                      <a:lnTo>
                        <a:pt x="25379" y="3764"/>
                      </a:lnTo>
                      <a:cubicBezTo>
                        <a:pt x="25517" y="3764"/>
                        <a:pt x="25609" y="3723"/>
                        <a:pt x="25598" y="3672"/>
                      </a:cubicBezTo>
                      <a:lnTo>
                        <a:pt x="25488" y="3252"/>
                      </a:lnTo>
                      <a:cubicBezTo>
                        <a:pt x="25477" y="3206"/>
                        <a:pt x="25362" y="3165"/>
                        <a:pt x="25229" y="3165"/>
                      </a:cubicBezTo>
                      <a:lnTo>
                        <a:pt x="24130" y="3165"/>
                      </a:lnTo>
                      <a:cubicBezTo>
                        <a:pt x="23998" y="3165"/>
                        <a:pt x="23900" y="3206"/>
                        <a:pt x="23911" y="3252"/>
                      </a:cubicBezTo>
                      <a:lnTo>
                        <a:pt x="24009" y="3672"/>
                      </a:lnTo>
                      <a:cubicBezTo>
                        <a:pt x="24015" y="3723"/>
                        <a:pt x="24130" y="3764"/>
                        <a:pt x="24268" y="3764"/>
                      </a:cubicBezTo>
                      <a:close/>
                      <a:moveTo>
                        <a:pt x="9801" y="3252"/>
                      </a:moveTo>
                      <a:lnTo>
                        <a:pt x="9720" y="3672"/>
                      </a:lnTo>
                      <a:cubicBezTo>
                        <a:pt x="9714" y="3723"/>
                        <a:pt x="9812" y="3764"/>
                        <a:pt x="9944" y="3764"/>
                      </a:cubicBezTo>
                      <a:lnTo>
                        <a:pt x="20257" y="3764"/>
                      </a:lnTo>
                      <a:cubicBezTo>
                        <a:pt x="20395" y="3764"/>
                        <a:pt x="20499" y="3718"/>
                        <a:pt x="20487" y="3672"/>
                      </a:cubicBezTo>
                      <a:lnTo>
                        <a:pt x="20441" y="3252"/>
                      </a:lnTo>
                      <a:cubicBezTo>
                        <a:pt x="20430" y="3206"/>
                        <a:pt x="20326" y="3165"/>
                        <a:pt x="20194" y="3165"/>
                      </a:cubicBezTo>
                      <a:lnTo>
                        <a:pt x="10054" y="3165"/>
                      </a:lnTo>
                      <a:cubicBezTo>
                        <a:pt x="9921" y="3165"/>
                        <a:pt x="9806" y="3211"/>
                        <a:pt x="9801" y="3252"/>
                      </a:cubicBezTo>
                      <a:close/>
                      <a:moveTo>
                        <a:pt x="7125" y="3764"/>
                      </a:moveTo>
                      <a:lnTo>
                        <a:pt x="8765" y="3764"/>
                      </a:lnTo>
                      <a:cubicBezTo>
                        <a:pt x="8903" y="3764"/>
                        <a:pt x="9018" y="3723"/>
                        <a:pt x="9024" y="3672"/>
                      </a:cubicBezTo>
                      <a:lnTo>
                        <a:pt x="9110" y="3252"/>
                      </a:lnTo>
                      <a:cubicBezTo>
                        <a:pt x="9116" y="3206"/>
                        <a:pt x="9024" y="3165"/>
                        <a:pt x="8891" y="3165"/>
                      </a:cubicBezTo>
                      <a:lnTo>
                        <a:pt x="7280" y="3165"/>
                      </a:lnTo>
                      <a:cubicBezTo>
                        <a:pt x="7153" y="3165"/>
                        <a:pt x="7038" y="3206"/>
                        <a:pt x="7021" y="3252"/>
                      </a:cubicBezTo>
                      <a:lnTo>
                        <a:pt x="6917" y="3672"/>
                      </a:lnTo>
                      <a:cubicBezTo>
                        <a:pt x="6894" y="3723"/>
                        <a:pt x="6986" y="3764"/>
                        <a:pt x="7125" y="3764"/>
                      </a:cubicBezTo>
                      <a:close/>
                      <a:moveTo>
                        <a:pt x="4823" y="3764"/>
                      </a:moveTo>
                      <a:lnTo>
                        <a:pt x="5939" y="3764"/>
                      </a:lnTo>
                      <a:cubicBezTo>
                        <a:pt x="6071" y="3764"/>
                        <a:pt x="6187" y="3723"/>
                        <a:pt x="6204" y="3672"/>
                      </a:cubicBezTo>
                      <a:lnTo>
                        <a:pt x="6319" y="3252"/>
                      </a:lnTo>
                      <a:cubicBezTo>
                        <a:pt x="6330" y="3206"/>
                        <a:pt x="6238" y="3165"/>
                        <a:pt x="6106" y="3165"/>
                      </a:cubicBezTo>
                      <a:lnTo>
                        <a:pt x="5018" y="3165"/>
                      </a:lnTo>
                      <a:cubicBezTo>
                        <a:pt x="4886" y="3165"/>
                        <a:pt x="4765" y="3206"/>
                        <a:pt x="4748" y="3252"/>
                      </a:cubicBezTo>
                      <a:lnTo>
                        <a:pt x="4615" y="3672"/>
                      </a:lnTo>
                      <a:cubicBezTo>
                        <a:pt x="4592" y="3723"/>
                        <a:pt x="4690" y="3764"/>
                        <a:pt x="4823" y="3764"/>
                      </a:cubicBezTo>
                      <a:close/>
                      <a:moveTo>
                        <a:pt x="21437" y="3764"/>
                      </a:moveTo>
                      <a:lnTo>
                        <a:pt x="23077" y="3764"/>
                      </a:lnTo>
                      <a:cubicBezTo>
                        <a:pt x="23215" y="3764"/>
                        <a:pt x="23307" y="3723"/>
                        <a:pt x="23301" y="3672"/>
                      </a:cubicBezTo>
                      <a:lnTo>
                        <a:pt x="23221" y="3252"/>
                      </a:lnTo>
                      <a:cubicBezTo>
                        <a:pt x="23215" y="3206"/>
                        <a:pt x="23100" y="3165"/>
                        <a:pt x="22973" y="3165"/>
                      </a:cubicBezTo>
                      <a:lnTo>
                        <a:pt x="21362" y="3165"/>
                      </a:lnTo>
                      <a:cubicBezTo>
                        <a:pt x="21230" y="3165"/>
                        <a:pt x="21132" y="3206"/>
                        <a:pt x="21138" y="3252"/>
                      </a:cubicBezTo>
                      <a:lnTo>
                        <a:pt x="21195" y="3672"/>
                      </a:lnTo>
                      <a:cubicBezTo>
                        <a:pt x="21195" y="3723"/>
                        <a:pt x="21310" y="3764"/>
                        <a:pt x="21437" y="3764"/>
                      </a:cubicBezTo>
                      <a:close/>
                      <a:moveTo>
                        <a:pt x="2521" y="3764"/>
                      </a:moveTo>
                      <a:lnTo>
                        <a:pt x="3637" y="3764"/>
                      </a:lnTo>
                      <a:cubicBezTo>
                        <a:pt x="3770" y="3764"/>
                        <a:pt x="3885" y="3723"/>
                        <a:pt x="3908" y="3672"/>
                      </a:cubicBezTo>
                      <a:lnTo>
                        <a:pt x="4052" y="3252"/>
                      </a:lnTo>
                      <a:cubicBezTo>
                        <a:pt x="4069" y="3206"/>
                        <a:pt x="3982" y="3165"/>
                        <a:pt x="3844" y="3165"/>
                      </a:cubicBezTo>
                      <a:lnTo>
                        <a:pt x="2745" y="3165"/>
                      </a:lnTo>
                      <a:cubicBezTo>
                        <a:pt x="2613" y="3165"/>
                        <a:pt x="2492" y="3206"/>
                        <a:pt x="2469" y="3252"/>
                      </a:cubicBezTo>
                      <a:lnTo>
                        <a:pt x="2302" y="3672"/>
                      </a:lnTo>
                      <a:cubicBezTo>
                        <a:pt x="2296" y="3723"/>
                        <a:pt x="2388" y="3764"/>
                        <a:pt x="2521" y="3764"/>
                      </a:cubicBezTo>
                      <a:close/>
                      <a:moveTo>
                        <a:pt x="225" y="3764"/>
                      </a:moveTo>
                      <a:lnTo>
                        <a:pt x="1341" y="3764"/>
                      </a:lnTo>
                      <a:cubicBezTo>
                        <a:pt x="1479" y="3764"/>
                        <a:pt x="1600" y="3723"/>
                        <a:pt x="1623" y="3672"/>
                      </a:cubicBezTo>
                      <a:lnTo>
                        <a:pt x="1796" y="3252"/>
                      </a:lnTo>
                      <a:cubicBezTo>
                        <a:pt x="1813" y="3206"/>
                        <a:pt x="1721" y="3165"/>
                        <a:pt x="1594" y="3165"/>
                      </a:cubicBezTo>
                      <a:lnTo>
                        <a:pt x="489" y="3165"/>
                      </a:lnTo>
                      <a:cubicBezTo>
                        <a:pt x="363" y="3165"/>
                        <a:pt x="242" y="3206"/>
                        <a:pt x="207" y="3252"/>
                      </a:cubicBezTo>
                      <a:lnTo>
                        <a:pt x="23" y="3672"/>
                      </a:lnTo>
                      <a:cubicBezTo>
                        <a:pt x="0" y="3723"/>
                        <a:pt x="86" y="3764"/>
                        <a:pt x="225" y="3764"/>
                      </a:cubicBezTo>
                      <a:close/>
                    </a:path>
                  </a:pathLst>
                </a:custGeom>
                <a:solidFill>
                  <a:schemeClr val="dk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57"/>
                <p:cNvSpPr/>
                <p:nvPr/>
              </p:nvSpPr>
              <p:spPr>
                <a:xfrm>
                  <a:off x="6239159" y="3429258"/>
                  <a:ext cx="1890236" cy="219160"/>
                </a:xfrm>
                <a:custGeom>
                  <a:avLst/>
                  <a:gdLst/>
                  <a:ahLst/>
                  <a:cxnLst/>
                  <a:rect l="l" t="t" r="r" b="b"/>
                  <a:pathLst>
                    <a:path w="32516" h="3770" extrusionOk="0">
                      <a:moveTo>
                        <a:pt x="2866" y="242"/>
                      </a:moveTo>
                      <a:lnTo>
                        <a:pt x="1807" y="242"/>
                      </a:lnTo>
                      <a:cubicBezTo>
                        <a:pt x="1687" y="242"/>
                        <a:pt x="1606" y="207"/>
                        <a:pt x="1617" y="173"/>
                      </a:cubicBezTo>
                      <a:lnTo>
                        <a:pt x="1664" y="75"/>
                      </a:lnTo>
                      <a:cubicBezTo>
                        <a:pt x="1687" y="35"/>
                        <a:pt x="1790" y="6"/>
                        <a:pt x="1917" y="6"/>
                      </a:cubicBezTo>
                      <a:lnTo>
                        <a:pt x="2964" y="6"/>
                      </a:lnTo>
                      <a:cubicBezTo>
                        <a:pt x="3085" y="6"/>
                        <a:pt x="3166" y="40"/>
                        <a:pt x="3154" y="75"/>
                      </a:cubicBezTo>
                      <a:lnTo>
                        <a:pt x="3108" y="173"/>
                      </a:lnTo>
                      <a:cubicBezTo>
                        <a:pt x="3091" y="213"/>
                        <a:pt x="2981" y="242"/>
                        <a:pt x="2866" y="242"/>
                      </a:cubicBezTo>
                      <a:close/>
                      <a:moveTo>
                        <a:pt x="5088" y="0"/>
                      </a:moveTo>
                      <a:lnTo>
                        <a:pt x="4034" y="0"/>
                      </a:lnTo>
                      <a:cubicBezTo>
                        <a:pt x="3914" y="0"/>
                        <a:pt x="3804" y="35"/>
                        <a:pt x="3793" y="69"/>
                      </a:cubicBezTo>
                      <a:lnTo>
                        <a:pt x="3758" y="161"/>
                      </a:lnTo>
                      <a:cubicBezTo>
                        <a:pt x="3741" y="207"/>
                        <a:pt x="3827" y="236"/>
                        <a:pt x="3942" y="236"/>
                      </a:cubicBezTo>
                      <a:lnTo>
                        <a:pt x="5001" y="236"/>
                      </a:lnTo>
                      <a:cubicBezTo>
                        <a:pt x="5122" y="236"/>
                        <a:pt x="5231" y="201"/>
                        <a:pt x="5243" y="161"/>
                      </a:cubicBezTo>
                      <a:lnTo>
                        <a:pt x="5283" y="69"/>
                      </a:lnTo>
                      <a:cubicBezTo>
                        <a:pt x="5295" y="35"/>
                        <a:pt x="5208" y="0"/>
                        <a:pt x="5088" y="0"/>
                      </a:cubicBezTo>
                      <a:close/>
                      <a:moveTo>
                        <a:pt x="7217" y="0"/>
                      </a:moveTo>
                      <a:lnTo>
                        <a:pt x="6164" y="0"/>
                      </a:lnTo>
                      <a:cubicBezTo>
                        <a:pt x="6043" y="0"/>
                        <a:pt x="5945" y="35"/>
                        <a:pt x="5928" y="69"/>
                      </a:cubicBezTo>
                      <a:lnTo>
                        <a:pt x="5899" y="161"/>
                      </a:lnTo>
                      <a:cubicBezTo>
                        <a:pt x="5888" y="207"/>
                        <a:pt x="5968" y="236"/>
                        <a:pt x="6095" y="236"/>
                      </a:cubicBezTo>
                      <a:lnTo>
                        <a:pt x="7148" y="236"/>
                      </a:lnTo>
                      <a:cubicBezTo>
                        <a:pt x="7274" y="236"/>
                        <a:pt x="7378" y="201"/>
                        <a:pt x="7390" y="161"/>
                      </a:cubicBezTo>
                      <a:lnTo>
                        <a:pt x="7418" y="69"/>
                      </a:lnTo>
                      <a:cubicBezTo>
                        <a:pt x="7424" y="35"/>
                        <a:pt x="7332" y="0"/>
                        <a:pt x="7217" y="0"/>
                      </a:cubicBezTo>
                      <a:close/>
                      <a:moveTo>
                        <a:pt x="9340" y="0"/>
                      </a:moveTo>
                      <a:lnTo>
                        <a:pt x="8287" y="0"/>
                      </a:lnTo>
                      <a:cubicBezTo>
                        <a:pt x="8166" y="0"/>
                        <a:pt x="8063" y="35"/>
                        <a:pt x="8051" y="69"/>
                      </a:cubicBezTo>
                      <a:lnTo>
                        <a:pt x="8028" y="161"/>
                      </a:lnTo>
                      <a:cubicBezTo>
                        <a:pt x="8023" y="207"/>
                        <a:pt x="8109" y="236"/>
                        <a:pt x="8230" y="236"/>
                      </a:cubicBezTo>
                      <a:lnTo>
                        <a:pt x="9289" y="236"/>
                      </a:lnTo>
                      <a:cubicBezTo>
                        <a:pt x="9409" y="236"/>
                        <a:pt x="9507" y="201"/>
                        <a:pt x="9519" y="161"/>
                      </a:cubicBezTo>
                      <a:lnTo>
                        <a:pt x="9536" y="69"/>
                      </a:lnTo>
                      <a:cubicBezTo>
                        <a:pt x="9548" y="35"/>
                        <a:pt x="9461" y="0"/>
                        <a:pt x="9340" y="0"/>
                      </a:cubicBezTo>
                      <a:close/>
                      <a:moveTo>
                        <a:pt x="11470" y="0"/>
                      </a:moveTo>
                      <a:lnTo>
                        <a:pt x="10417" y="0"/>
                      </a:lnTo>
                      <a:cubicBezTo>
                        <a:pt x="10296" y="0"/>
                        <a:pt x="10192" y="35"/>
                        <a:pt x="10186" y="69"/>
                      </a:cubicBezTo>
                      <a:lnTo>
                        <a:pt x="10163" y="161"/>
                      </a:lnTo>
                      <a:cubicBezTo>
                        <a:pt x="10158" y="207"/>
                        <a:pt x="10250" y="236"/>
                        <a:pt x="10365" y="236"/>
                      </a:cubicBezTo>
                      <a:lnTo>
                        <a:pt x="11424" y="236"/>
                      </a:lnTo>
                      <a:cubicBezTo>
                        <a:pt x="11545" y="236"/>
                        <a:pt x="11648" y="201"/>
                        <a:pt x="11654" y="161"/>
                      </a:cubicBezTo>
                      <a:lnTo>
                        <a:pt x="11665" y="69"/>
                      </a:lnTo>
                      <a:cubicBezTo>
                        <a:pt x="11677" y="35"/>
                        <a:pt x="11579" y="0"/>
                        <a:pt x="11470" y="0"/>
                      </a:cubicBezTo>
                      <a:close/>
                      <a:moveTo>
                        <a:pt x="13587" y="0"/>
                      </a:moveTo>
                      <a:lnTo>
                        <a:pt x="12540" y="0"/>
                      </a:lnTo>
                      <a:cubicBezTo>
                        <a:pt x="12419" y="0"/>
                        <a:pt x="12316" y="35"/>
                        <a:pt x="12316" y="69"/>
                      </a:cubicBezTo>
                      <a:lnTo>
                        <a:pt x="12304" y="161"/>
                      </a:lnTo>
                      <a:cubicBezTo>
                        <a:pt x="12293" y="207"/>
                        <a:pt x="12390" y="236"/>
                        <a:pt x="12511" y="236"/>
                      </a:cubicBezTo>
                      <a:lnTo>
                        <a:pt x="13570" y="236"/>
                      </a:lnTo>
                      <a:cubicBezTo>
                        <a:pt x="13691" y="236"/>
                        <a:pt x="13789" y="201"/>
                        <a:pt x="13789" y="161"/>
                      </a:cubicBezTo>
                      <a:lnTo>
                        <a:pt x="13800" y="69"/>
                      </a:lnTo>
                      <a:cubicBezTo>
                        <a:pt x="13806" y="35"/>
                        <a:pt x="13714" y="0"/>
                        <a:pt x="13587" y="0"/>
                      </a:cubicBezTo>
                      <a:close/>
                      <a:moveTo>
                        <a:pt x="15717" y="0"/>
                      </a:moveTo>
                      <a:lnTo>
                        <a:pt x="14669" y="0"/>
                      </a:lnTo>
                      <a:cubicBezTo>
                        <a:pt x="14549" y="0"/>
                        <a:pt x="14451" y="35"/>
                        <a:pt x="14445" y="69"/>
                      </a:cubicBezTo>
                      <a:lnTo>
                        <a:pt x="14439" y="161"/>
                      </a:lnTo>
                      <a:cubicBezTo>
                        <a:pt x="14439" y="207"/>
                        <a:pt x="14531" y="236"/>
                        <a:pt x="14652" y="236"/>
                      </a:cubicBezTo>
                      <a:lnTo>
                        <a:pt x="15711" y="236"/>
                      </a:lnTo>
                      <a:cubicBezTo>
                        <a:pt x="15832" y="236"/>
                        <a:pt x="15930" y="201"/>
                        <a:pt x="15930" y="161"/>
                      </a:cubicBezTo>
                      <a:lnTo>
                        <a:pt x="15930" y="69"/>
                      </a:lnTo>
                      <a:cubicBezTo>
                        <a:pt x="15935" y="35"/>
                        <a:pt x="15843" y="0"/>
                        <a:pt x="15717" y="0"/>
                      </a:cubicBezTo>
                      <a:close/>
                      <a:moveTo>
                        <a:pt x="17846" y="0"/>
                      </a:moveTo>
                      <a:lnTo>
                        <a:pt x="16799" y="0"/>
                      </a:lnTo>
                      <a:cubicBezTo>
                        <a:pt x="16678" y="0"/>
                        <a:pt x="16580" y="35"/>
                        <a:pt x="16580" y="69"/>
                      </a:cubicBezTo>
                      <a:lnTo>
                        <a:pt x="16580" y="161"/>
                      </a:lnTo>
                      <a:cubicBezTo>
                        <a:pt x="16580" y="207"/>
                        <a:pt x="16684" y="236"/>
                        <a:pt x="16799" y="236"/>
                      </a:cubicBezTo>
                      <a:lnTo>
                        <a:pt x="17858" y="236"/>
                      </a:lnTo>
                      <a:cubicBezTo>
                        <a:pt x="17978" y="236"/>
                        <a:pt x="18071" y="201"/>
                        <a:pt x="18071" y="161"/>
                      </a:cubicBezTo>
                      <a:lnTo>
                        <a:pt x="18065" y="69"/>
                      </a:lnTo>
                      <a:cubicBezTo>
                        <a:pt x="18065" y="35"/>
                        <a:pt x="17961" y="0"/>
                        <a:pt x="17846" y="0"/>
                      </a:cubicBezTo>
                      <a:close/>
                      <a:moveTo>
                        <a:pt x="19970" y="0"/>
                      </a:moveTo>
                      <a:lnTo>
                        <a:pt x="18922" y="0"/>
                      </a:lnTo>
                      <a:cubicBezTo>
                        <a:pt x="18796" y="0"/>
                        <a:pt x="18704" y="35"/>
                        <a:pt x="18709" y="69"/>
                      </a:cubicBezTo>
                      <a:lnTo>
                        <a:pt x="18721" y="161"/>
                      </a:lnTo>
                      <a:cubicBezTo>
                        <a:pt x="18721" y="207"/>
                        <a:pt x="18819" y="236"/>
                        <a:pt x="18939" y="236"/>
                      </a:cubicBezTo>
                      <a:lnTo>
                        <a:pt x="19998" y="236"/>
                      </a:lnTo>
                      <a:cubicBezTo>
                        <a:pt x="20119" y="236"/>
                        <a:pt x="20217" y="201"/>
                        <a:pt x="20206" y="161"/>
                      </a:cubicBezTo>
                      <a:lnTo>
                        <a:pt x="20194" y="69"/>
                      </a:lnTo>
                      <a:cubicBezTo>
                        <a:pt x="20194" y="35"/>
                        <a:pt x="20090" y="0"/>
                        <a:pt x="19970" y="0"/>
                      </a:cubicBezTo>
                      <a:close/>
                      <a:moveTo>
                        <a:pt x="22099" y="0"/>
                      </a:moveTo>
                      <a:lnTo>
                        <a:pt x="21052" y="0"/>
                      </a:lnTo>
                      <a:cubicBezTo>
                        <a:pt x="20925" y="0"/>
                        <a:pt x="20839" y="35"/>
                        <a:pt x="20839" y="69"/>
                      </a:cubicBezTo>
                      <a:lnTo>
                        <a:pt x="20856" y="161"/>
                      </a:lnTo>
                      <a:cubicBezTo>
                        <a:pt x="20862" y="207"/>
                        <a:pt x="20965" y="236"/>
                        <a:pt x="21086" y="236"/>
                      </a:cubicBezTo>
                      <a:lnTo>
                        <a:pt x="22139" y="236"/>
                      </a:lnTo>
                      <a:cubicBezTo>
                        <a:pt x="22266" y="236"/>
                        <a:pt x="22352" y="201"/>
                        <a:pt x="22346" y="161"/>
                      </a:cubicBezTo>
                      <a:lnTo>
                        <a:pt x="22323" y="69"/>
                      </a:lnTo>
                      <a:cubicBezTo>
                        <a:pt x="22323" y="35"/>
                        <a:pt x="22214" y="0"/>
                        <a:pt x="22099" y="0"/>
                      </a:cubicBezTo>
                      <a:close/>
                      <a:moveTo>
                        <a:pt x="24222" y="0"/>
                      </a:moveTo>
                      <a:lnTo>
                        <a:pt x="23169" y="0"/>
                      </a:lnTo>
                      <a:cubicBezTo>
                        <a:pt x="23048" y="0"/>
                        <a:pt x="22962" y="35"/>
                        <a:pt x="22968" y="69"/>
                      </a:cubicBezTo>
                      <a:lnTo>
                        <a:pt x="22991" y="161"/>
                      </a:lnTo>
                      <a:cubicBezTo>
                        <a:pt x="22997" y="207"/>
                        <a:pt x="23106" y="236"/>
                        <a:pt x="23221" y="236"/>
                      </a:cubicBezTo>
                      <a:lnTo>
                        <a:pt x="24280" y="236"/>
                      </a:lnTo>
                      <a:cubicBezTo>
                        <a:pt x="24401" y="236"/>
                        <a:pt x="24487" y="201"/>
                        <a:pt x="24481" y="161"/>
                      </a:cubicBezTo>
                      <a:lnTo>
                        <a:pt x="24458" y="69"/>
                      </a:lnTo>
                      <a:cubicBezTo>
                        <a:pt x="24447" y="35"/>
                        <a:pt x="24343" y="0"/>
                        <a:pt x="24222" y="0"/>
                      </a:cubicBezTo>
                      <a:close/>
                      <a:moveTo>
                        <a:pt x="26352" y="0"/>
                      </a:moveTo>
                      <a:lnTo>
                        <a:pt x="25299" y="0"/>
                      </a:lnTo>
                      <a:cubicBezTo>
                        <a:pt x="25178" y="0"/>
                        <a:pt x="25091" y="35"/>
                        <a:pt x="25109" y="69"/>
                      </a:cubicBezTo>
                      <a:lnTo>
                        <a:pt x="25137" y="161"/>
                      </a:lnTo>
                      <a:cubicBezTo>
                        <a:pt x="25149" y="207"/>
                        <a:pt x="25253" y="236"/>
                        <a:pt x="25373" y="236"/>
                      </a:cubicBezTo>
                      <a:lnTo>
                        <a:pt x="26432" y="236"/>
                      </a:lnTo>
                      <a:cubicBezTo>
                        <a:pt x="26553" y="236"/>
                        <a:pt x="26639" y="201"/>
                        <a:pt x="26622" y="161"/>
                      </a:cubicBezTo>
                      <a:lnTo>
                        <a:pt x="26593" y="69"/>
                      </a:lnTo>
                      <a:cubicBezTo>
                        <a:pt x="26576" y="35"/>
                        <a:pt x="26467" y="0"/>
                        <a:pt x="26352" y="0"/>
                      </a:cubicBezTo>
                      <a:close/>
                      <a:moveTo>
                        <a:pt x="28475" y="0"/>
                      </a:moveTo>
                      <a:lnTo>
                        <a:pt x="27422" y="0"/>
                      </a:lnTo>
                      <a:cubicBezTo>
                        <a:pt x="27301" y="0"/>
                        <a:pt x="27221" y="35"/>
                        <a:pt x="27226" y="69"/>
                      </a:cubicBezTo>
                      <a:lnTo>
                        <a:pt x="27267" y="161"/>
                      </a:lnTo>
                      <a:cubicBezTo>
                        <a:pt x="27278" y="207"/>
                        <a:pt x="27388" y="236"/>
                        <a:pt x="27508" y="236"/>
                      </a:cubicBezTo>
                      <a:lnTo>
                        <a:pt x="28567" y="236"/>
                      </a:lnTo>
                      <a:cubicBezTo>
                        <a:pt x="28688" y="236"/>
                        <a:pt x="28769" y="201"/>
                        <a:pt x="28751" y="161"/>
                      </a:cubicBezTo>
                      <a:lnTo>
                        <a:pt x="28717" y="69"/>
                      </a:lnTo>
                      <a:cubicBezTo>
                        <a:pt x="28705" y="35"/>
                        <a:pt x="28596" y="0"/>
                        <a:pt x="28475" y="0"/>
                      </a:cubicBezTo>
                      <a:close/>
                      <a:moveTo>
                        <a:pt x="30605" y="0"/>
                      </a:moveTo>
                      <a:lnTo>
                        <a:pt x="29551" y="0"/>
                      </a:lnTo>
                      <a:cubicBezTo>
                        <a:pt x="29431" y="0"/>
                        <a:pt x="29350" y="35"/>
                        <a:pt x="29367" y="69"/>
                      </a:cubicBezTo>
                      <a:lnTo>
                        <a:pt x="29408" y="161"/>
                      </a:lnTo>
                      <a:cubicBezTo>
                        <a:pt x="29425" y="207"/>
                        <a:pt x="29540" y="236"/>
                        <a:pt x="29655" y="236"/>
                      </a:cubicBezTo>
                      <a:lnTo>
                        <a:pt x="30708" y="236"/>
                      </a:lnTo>
                      <a:cubicBezTo>
                        <a:pt x="30835" y="236"/>
                        <a:pt x="30910" y="201"/>
                        <a:pt x="30898" y="161"/>
                      </a:cubicBezTo>
                      <a:lnTo>
                        <a:pt x="30852" y="69"/>
                      </a:lnTo>
                      <a:cubicBezTo>
                        <a:pt x="30835" y="35"/>
                        <a:pt x="30720" y="0"/>
                        <a:pt x="30605" y="0"/>
                      </a:cubicBezTo>
                      <a:close/>
                      <a:moveTo>
                        <a:pt x="2751" y="386"/>
                      </a:moveTo>
                      <a:lnTo>
                        <a:pt x="1733" y="386"/>
                      </a:lnTo>
                      <a:cubicBezTo>
                        <a:pt x="1612" y="386"/>
                        <a:pt x="1502" y="420"/>
                        <a:pt x="1485" y="460"/>
                      </a:cubicBezTo>
                      <a:lnTo>
                        <a:pt x="1324" y="811"/>
                      </a:lnTo>
                      <a:cubicBezTo>
                        <a:pt x="1301" y="852"/>
                        <a:pt x="1387" y="892"/>
                        <a:pt x="1514" y="892"/>
                      </a:cubicBezTo>
                      <a:lnTo>
                        <a:pt x="2538" y="892"/>
                      </a:lnTo>
                      <a:cubicBezTo>
                        <a:pt x="2665" y="892"/>
                        <a:pt x="2780" y="852"/>
                        <a:pt x="2791" y="811"/>
                      </a:cubicBezTo>
                      <a:lnTo>
                        <a:pt x="2935" y="460"/>
                      </a:lnTo>
                      <a:cubicBezTo>
                        <a:pt x="2958" y="420"/>
                        <a:pt x="2872" y="386"/>
                        <a:pt x="2751" y="386"/>
                      </a:cubicBezTo>
                      <a:close/>
                      <a:moveTo>
                        <a:pt x="4829" y="386"/>
                      </a:moveTo>
                      <a:lnTo>
                        <a:pt x="3816" y="386"/>
                      </a:lnTo>
                      <a:cubicBezTo>
                        <a:pt x="3689" y="386"/>
                        <a:pt x="3586" y="420"/>
                        <a:pt x="3568" y="460"/>
                      </a:cubicBezTo>
                      <a:lnTo>
                        <a:pt x="3430" y="811"/>
                      </a:lnTo>
                      <a:cubicBezTo>
                        <a:pt x="3419" y="852"/>
                        <a:pt x="3505" y="892"/>
                        <a:pt x="3626" y="892"/>
                      </a:cubicBezTo>
                      <a:lnTo>
                        <a:pt x="4656" y="892"/>
                      </a:lnTo>
                      <a:cubicBezTo>
                        <a:pt x="4777" y="892"/>
                        <a:pt x="4892" y="852"/>
                        <a:pt x="4909" y="811"/>
                      </a:cubicBezTo>
                      <a:lnTo>
                        <a:pt x="5030" y="460"/>
                      </a:lnTo>
                      <a:cubicBezTo>
                        <a:pt x="5036" y="420"/>
                        <a:pt x="4950" y="386"/>
                        <a:pt x="4829" y="386"/>
                      </a:cubicBezTo>
                      <a:close/>
                      <a:moveTo>
                        <a:pt x="6906" y="386"/>
                      </a:moveTo>
                      <a:lnTo>
                        <a:pt x="5893" y="386"/>
                      </a:lnTo>
                      <a:cubicBezTo>
                        <a:pt x="5772" y="386"/>
                        <a:pt x="5663" y="420"/>
                        <a:pt x="5646" y="460"/>
                      </a:cubicBezTo>
                      <a:lnTo>
                        <a:pt x="5531" y="811"/>
                      </a:lnTo>
                      <a:cubicBezTo>
                        <a:pt x="5519" y="852"/>
                        <a:pt x="5606" y="892"/>
                        <a:pt x="5726" y="892"/>
                      </a:cubicBezTo>
                      <a:lnTo>
                        <a:pt x="6757" y="892"/>
                      </a:lnTo>
                      <a:cubicBezTo>
                        <a:pt x="6877" y="892"/>
                        <a:pt x="6987" y="852"/>
                        <a:pt x="6998" y="811"/>
                      </a:cubicBezTo>
                      <a:lnTo>
                        <a:pt x="7102" y="460"/>
                      </a:lnTo>
                      <a:cubicBezTo>
                        <a:pt x="7113" y="420"/>
                        <a:pt x="7027" y="386"/>
                        <a:pt x="6906" y="386"/>
                      </a:cubicBezTo>
                      <a:close/>
                      <a:moveTo>
                        <a:pt x="8984" y="386"/>
                      </a:moveTo>
                      <a:lnTo>
                        <a:pt x="7971" y="386"/>
                      </a:lnTo>
                      <a:cubicBezTo>
                        <a:pt x="7850" y="386"/>
                        <a:pt x="7741" y="420"/>
                        <a:pt x="7735" y="460"/>
                      </a:cubicBezTo>
                      <a:lnTo>
                        <a:pt x="7637" y="811"/>
                      </a:lnTo>
                      <a:cubicBezTo>
                        <a:pt x="7626" y="852"/>
                        <a:pt x="7718" y="892"/>
                        <a:pt x="7838" y="892"/>
                      </a:cubicBezTo>
                      <a:lnTo>
                        <a:pt x="8869" y="892"/>
                      </a:lnTo>
                      <a:cubicBezTo>
                        <a:pt x="8989" y="892"/>
                        <a:pt x="9099" y="852"/>
                        <a:pt x="9110" y="811"/>
                      </a:cubicBezTo>
                      <a:lnTo>
                        <a:pt x="9185" y="460"/>
                      </a:lnTo>
                      <a:cubicBezTo>
                        <a:pt x="9197" y="420"/>
                        <a:pt x="9110" y="386"/>
                        <a:pt x="8984" y="386"/>
                      </a:cubicBezTo>
                      <a:close/>
                      <a:moveTo>
                        <a:pt x="11067" y="386"/>
                      </a:moveTo>
                      <a:lnTo>
                        <a:pt x="10048" y="386"/>
                      </a:lnTo>
                      <a:cubicBezTo>
                        <a:pt x="9927" y="386"/>
                        <a:pt x="9830" y="420"/>
                        <a:pt x="9818" y="460"/>
                      </a:cubicBezTo>
                      <a:lnTo>
                        <a:pt x="9749" y="811"/>
                      </a:lnTo>
                      <a:cubicBezTo>
                        <a:pt x="9743" y="852"/>
                        <a:pt x="9835" y="892"/>
                        <a:pt x="9956" y="892"/>
                      </a:cubicBezTo>
                      <a:lnTo>
                        <a:pt x="10986" y="892"/>
                      </a:lnTo>
                      <a:cubicBezTo>
                        <a:pt x="11107" y="892"/>
                        <a:pt x="11217" y="852"/>
                        <a:pt x="11217" y="811"/>
                      </a:cubicBezTo>
                      <a:lnTo>
                        <a:pt x="11274" y="460"/>
                      </a:lnTo>
                      <a:cubicBezTo>
                        <a:pt x="11280" y="420"/>
                        <a:pt x="11188" y="386"/>
                        <a:pt x="11067" y="386"/>
                      </a:cubicBezTo>
                      <a:close/>
                      <a:moveTo>
                        <a:pt x="13144" y="386"/>
                      </a:moveTo>
                      <a:lnTo>
                        <a:pt x="12132" y="386"/>
                      </a:lnTo>
                      <a:cubicBezTo>
                        <a:pt x="12005" y="386"/>
                        <a:pt x="11907" y="420"/>
                        <a:pt x="11901" y="460"/>
                      </a:cubicBezTo>
                      <a:lnTo>
                        <a:pt x="11850" y="811"/>
                      </a:lnTo>
                      <a:cubicBezTo>
                        <a:pt x="11844" y="852"/>
                        <a:pt x="11936" y="892"/>
                        <a:pt x="12057" y="892"/>
                      </a:cubicBezTo>
                      <a:lnTo>
                        <a:pt x="13087" y="892"/>
                      </a:lnTo>
                      <a:cubicBezTo>
                        <a:pt x="13208" y="892"/>
                        <a:pt x="13311" y="852"/>
                        <a:pt x="13317" y="811"/>
                      </a:cubicBezTo>
                      <a:lnTo>
                        <a:pt x="13346" y="460"/>
                      </a:lnTo>
                      <a:cubicBezTo>
                        <a:pt x="13357" y="420"/>
                        <a:pt x="13265" y="386"/>
                        <a:pt x="13144" y="386"/>
                      </a:cubicBezTo>
                      <a:close/>
                      <a:moveTo>
                        <a:pt x="15222" y="386"/>
                      </a:moveTo>
                      <a:lnTo>
                        <a:pt x="14209" y="386"/>
                      </a:lnTo>
                      <a:cubicBezTo>
                        <a:pt x="14088" y="386"/>
                        <a:pt x="13985" y="420"/>
                        <a:pt x="13985" y="460"/>
                      </a:cubicBezTo>
                      <a:lnTo>
                        <a:pt x="13962" y="811"/>
                      </a:lnTo>
                      <a:cubicBezTo>
                        <a:pt x="13962" y="852"/>
                        <a:pt x="14059" y="892"/>
                        <a:pt x="14180" y="892"/>
                      </a:cubicBezTo>
                      <a:lnTo>
                        <a:pt x="15210" y="892"/>
                      </a:lnTo>
                      <a:cubicBezTo>
                        <a:pt x="15331" y="892"/>
                        <a:pt x="15429" y="852"/>
                        <a:pt x="15429" y="811"/>
                      </a:cubicBezTo>
                      <a:lnTo>
                        <a:pt x="15441" y="460"/>
                      </a:lnTo>
                      <a:cubicBezTo>
                        <a:pt x="15441" y="420"/>
                        <a:pt x="15343" y="386"/>
                        <a:pt x="15222" y="386"/>
                      </a:cubicBezTo>
                      <a:close/>
                      <a:moveTo>
                        <a:pt x="17299" y="386"/>
                      </a:moveTo>
                      <a:lnTo>
                        <a:pt x="16287" y="386"/>
                      </a:lnTo>
                      <a:cubicBezTo>
                        <a:pt x="16166" y="386"/>
                        <a:pt x="16074" y="420"/>
                        <a:pt x="16074" y="460"/>
                      </a:cubicBezTo>
                      <a:lnTo>
                        <a:pt x="16074" y="811"/>
                      </a:lnTo>
                      <a:cubicBezTo>
                        <a:pt x="16074" y="852"/>
                        <a:pt x="16171" y="892"/>
                        <a:pt x="16292" y="892"/>
                      </a:cubicBezTo>
                      <a:lnTo>
                        <a:pt x="17322" y="892"/>
                      </a:lnTo>
                      <a:cubicBezTo>
                        <a:pt x="17443" y="892"/>
                        <a:pt x="17547" y="852"/>
                        <a:pt x="17541" y="811"/>
                      </a:cubicBezTo>
                      <a:lnTo>
                        <a:pt x="17524" y="460"/>
                      </a:lnTo>
                      <a:cubicBezTo>
                        <a:pt x="17518" y="420"/>
                        <a:pt x="17426" y="386"/>
                        <a:pt x="17299" y="386"/>
                      </a:cubicBezTo>
                      <a:close/>
                      <a:moveTo>
                        <a:pt x="19383" y="386"/>
                      </a:moveTo>
                      <a:lnTo>
                        <a:pt x="18364" y="386"/>
                      </a:lnTo>
                      <a:cubicBezTo>
                        <a:pt x="18243" y="386"/>
                        <a:pt x="18151" y="420"/>
                        <a:pt x="18151" y="460"/>
                      </a:cubicBezTo>
                      <a:lnTo>
                        <a:pt x="18174" y="811"/>
                      </a:lnTo>
                      <a:cubicBezTo>
                        <a:pt x="18174" y="852"/>
                        <a:pt x="18272" y="892"/>
                        <a:pt x="18393" y="892"/>
                      </a:cubicBezTo>
                      <a:lnTo>
                        <a:pt x="19423" y="892"/>
                      </a:lnTo>
                      <a:cubicBezTo>
                        <a:pt x="19544" y="892"/>
                        <a:pt x="19642" y="852"/>
                        <a:pt x="19642" y="811"/>
                      </a:cubicBezTo>
                      <a:lnTo>
                        <a:pt x="19601" y="460"/>
                      </a:lnTo>
                      <a:cubicBezTo>
                        <a:pt x="19601" y="420"/>
                        <a:pt x="19503" y="386"/>
                        <a:pt x="19383" y="386"/>
                      </a:cubicBezTo>
                      <a:close/>
                      <a:moveTo>
                        <a:pt x="21460" y="386"/>
                      </a:moveTo>
                      <a:lnTo>
                        <a:pt x="20447" y="386"/>
                      </a:lnTo>
                      <a:cubicBezTo>
                        <a:pt x="20321" y="386"/>
                        <a:pt x="20229" y="420"/>
                        <a:pt x="20234" y="460"/>
                      </a:cubicBezTo>
                      <a:lnTo>
                        <a:pt x="20280" y="811"/>
                      </a:lnTo>
                      <a:cubicBezTo>
                        <a:pt x="20286" y="852"/>
                        <a:pt x="20390" y="892"/>
                        <a:pt x="20511" y="892"/>
                      </a:cubicBezTo>
                      <a:lnTo>
                        <a:pt x="21541" y="892"/>
                      </a:lnTo>
                      <a:cubicBezTo>
                        <a:pt x="21662" y="892"/>
                        <a:pt x="21754" y="852"/>
                        <a:pt x="21748" y="811"/>
                      </a:cubicBezTo>
                      <a:lnTo>
                        <a:pt x="21690" y="460"/>
                      </a:lnTo>
                      <a:cubicBezTo>
                        <a:pt x="21685" y="420"/>
                        <a:pt x="21575" y="386"/>
                        <a:pt x="21460" y="386"/>
                      </a:cubicBezTo>
                      <a:close/>
                      <a:moveTo>
                        <a:pt x="23538" y="386"/>
                      </a:moveTo>
                      <a:lnTo>
                        <a:pt x="22525" y="386"/>
                      </a:lnTo>
                      <a:cubicBezTo>
                        <a:pt x="22404" y="386"/>
                        <a:pt x="22318" y="420"/>
                        <a:pt x="22323" y="460"/>
                      </a:cubicBezTo>
                      <a:lnTo>
                        <a:pt x="22387" y="811"/>
                      </a:lnTo>
                      <a:cubicBezTo>
                        <a:pt x="22392" y="852"/>
                        <a:pt x="22502" y="892"/>
                        <a:pt x="22623" y="892"/>
                      </a:cubicBezTo>
                      <a:lnTo>
                        <a:pt x="23653" y="892"/>
                      </a:lnTo>
                      <a:cubicBezTo>
                        <a:pt x="23774" y="892"/>
                        <a:pt x="23871" y="852"/>
                        <a:pt x="23854" y="811"/>
                      </a:cubicBezTo>
                      <a:lnTo>
                        <a:pt x="23774" y="460"/>
                      </a:lnTo>
                      <a:cubicBezTo>
                        <a:pt x="23762" y="420"/>
                        <a:pt x="23653" y="386"/>
                        <a:pt x="23538" y="386"/>
                      </a:cubicBezTo>
                      <a:close/>
                      <a:moveTo>
                        <a:pt x="25615" y="386"/>
                      </a:moveTo>
                      <a:lnTo>
                        <a:pt x="24602" y="386"/>
                      </a:lnTo>
                      <a:cubicBezTo>
                        <a:pt x="24481" y="386"/>
                        <a:pt x="24395" y="420"/>
                        <a:pt x="24401" y="460"/>
                      </a:cubicBezTo>
                      <a:lnTo>
                        <a:pt x="24487" y="811"/>
                      </a:lnTo>
                      <a:cubicBezTo>
                        <a:pt x="24493" y="852"/>
                        <a:pt x="24608" y="892"/>
                        <a:pt x="24735" y="892"/>
                      </a:cubicBezTo>
                      <a:lnTo>
                        <a:pt x="25759" y="892"/>
                      </a:lnTo>
                      <a:cubicBezTo>
                        <a:pt x="25886" y="892"/>
                        <a:pt x="25972" y="852"/>
                        <a:pt x="25960" y="811"/>
                      </a:cubicBezTo>
                      <a:lnTo>
                        <a:pt x="25863" y="460"/>
                      </a:lnTo>
                      <a:cubicBezTo>
                        <a:pt x="25840" y="420"/>
                        <a:pt x="25730" y="386"/>
                        <a:pt x="25615" y="386"/>
                      </a:cubicBezTo>
                      <a:close/>
                      <a:moveTo>
                        <a:pt x="27698" y="386"/>
                      </a:moveTo>
                      <a:lnTo>
                        <a:pt x="26680" y="386"/>
                      </a:lnTo>
                      <a:cubicBezTo>
                        <a:pt x="26559" y="386"/>
                        <a:pt x="26473" y="420"/>
                        <a:pt x="26490" y="460"/>
                      </a:cubicBezTo>
                      <a:lnTo>
                        <a:pt x="26593" y="811"/>
                      </a:lnTo>
                      <a:cubicBezTo>
                        <a:pt x="26611" y="852"/>
                        <a:pt x="26720" y="892"/>
                        <a:pt x="26841" y="892"/>
                      </a:cubicBezTo>
                      <a:lnTo>
                        <a:pt x="27871" y="892"/>
                      </a:lnTo>
                      <a:cubicBezTo>
                        <a:pt x="27992" y="892"/>
                        <a:pt x="28078" y="852"/>
                        <a:pt x="28061" y="811"/>
                      </a:cubicBezTo>
                      <a:lnTo>
                        <a:pt x="27934" y="460"/>
                      </a:lnTo>
                      <a:cubicBezTo>
                        <a:pt x="27929" y="420"/>
                        <a:pt x="27813" y="386"/>
                        <a:pt x="27698" y="386"/>
                      </a:cubicBezTo>
                      <a:close/>
                      <a:moveTo>
                        <a:pt x="30777" y="386"/>
                      </a:moveTo>
                      <a:lnTo>
                        <a:pt x="28763" y="386"/>
                      </a:lnTo>
                      <a:cubicBezTo>
                        <a:pt x="28636" y="386"/>
                        <a:pt x="28550" y="420"/>
                        <a:pt x="28573" y="460"/>
                      </a:cubicBezTo>
                      <a:lnTo>
                        <a:pt x="28711" y="811"/>
                      </a:lnTo>
                      <a:cubicBezTo>
                        <a:pt x="28723" y="852"/>
                        <a:pt x="28838" y="892"/>
                        <a:pt x="28964" y="892"/>
                      </a:cubicBezTo>
                      <a:lnTo>
                        <a:pt x="31013" y="892"/>
                      </a:lnTo>
                      <a:cubicBezTo>
                        <a:pt x="31134" y="892"/>
                        <a:pt x="31220" y="852"/>
                        <a:pt x="31197" y="811"/>
                      </a:cubicBezTo>
                      <a:lnTo>
                        <a:pt x="31042" y="460"/>
                      </a:lnTo>
                      <a:cubicBezTo>
                        <a:pt x="31013" y="420"/>
                        <a:pt x="30898" y="386"/>
                        <a:pt x="30777" y="386"/>
                      </a:cubicBezTo>
                      <a:close/>
                      <a:moveTo>
                        <a:pt x="30259" y="1565"/>
                      </a:moveTo>
                      <a:lnTo>
                        <a:pt x="31307" y="1565"/>
                      </a:lnTo>
                      <a:cubicBezTo>
                        <a:pt x="31427" y="1565"/>
                        <a:pt x="31514" y="1531"/>
                        <a:pt x="31497" y="1485"/>
                      </a:cubicBezTo>
                      <a:lnTo>
                        <a:pt x="31330" y="1116"/>
                      </a:lnTo>
                      <a:cubicBezTo>
                        <a:pt x="31307" y="1076"/>
                        <a:pt x="31192" y="1042"/>
                        <a:pt x="31071" y="1042"/>
                      </a:cubicBezTo>
                      <a:lnTo>
                        <a:pt x="30041" y="1042"/>
                      </a:lnTo>
                      <a:cubicBezTo>
                        <a:pt x="29920" y="1042"/>
                        <a:pt x="29833" y="1076"/>
                        <a:pt x="29845" y="1116"/>
                      </a:cubicBezTo>
                      <a:lnTo>
                        <a:pt x="30000" y="1485"/>
                      </a:lnTo>
                      <a:cubicBezTo>
                        <a:pt x="30012" y="1531"/>
                        <a:pt x="30133" y="1565"/>
                        <a:pt x="30259" y="1565"/>
                      </a:cubicBezTo>
                      <a:close/>
                      <a:moveTo>
                        <a:pt x="28101" y="1565"/>
                      </a:moveTo>
                      <a:lnTo>
                        <a:pt x="29149" y="1565"/>
                      </a:lnTo>
                      <a:cubicBezTo>
                        <a:pt x="29269" y="1565"/>
                        <a:pt x="29367" y="1531"/>
                        <a:pt x="29344" y="1485"/>
                      </a:cubicBezTo>
                      <a:lnTo>
                        <a:pt x="29200" y="1116"/>
                      </a:lnTo>
                      <a:cubicBezTo>
                        <a:pt x="29183" y="1076"/>
                        <a:pt x="29068" y="1042"/>
                        <a:pt x="28947" y="1042"/>
                      </a:cubicBezTo>
                      <a:lnTo>
                        <a:pt x="27917" y="1042"/>
                      </a:lnTo>
                      <a:cubicBezTo>
                        <a:pt x="27796" y="1042"/>
                        <a:pt x="27710" y="1076"/>
                        <a:pt x="27727" y="1116"/>
                      </a:cubicBezTo>
                      <a:lnTo>
                        <a:pt x="27854" y="1485"/>
                      </a:lnTo>
                      <a:cubicBezTo>
                        <a:pt x="27859" y="1531"/>
                        <a:pt x="27975" y="1565"/>
                        <a:pt x="28101" y="1565"/>
                      </a:cubicBezTo>
                      <a:close/>
                      <a:moveTo>
                        <a:pt x="25949" y="1565"/>
                      </a:moveTo>
                      <a:lnTo>
                        <a:pt x="26996" y="1565"/>
                      </a:lnTo>
                      <a:cubicBezTo>
                        <a:pt x="27123" y="1565"/>
                        <a:pt x="27215" y="1531"/>
                        <a:pt x="27198" y="1485"/>
                      </a:cubicBezTo>
                      <a:lnTo>
                        <a:pt x="27077" y="1116"/>
                      </a:lnTo>
                      <a:cubicBezTo>
                        <a:pt x="27065" y="1076"/>
                        <a:pt x="26956" y="1042"/>
                        <a:pt x="26824" y="1042"/>
                      </a:cubicBezTo>
                      <a:lnTo>
                        <a:pt x="25799" y="1042"/>
                      </a:lnTo>
                      <a:cubicBezTo>
                        <a:pt x="25673" y="1042"/>
                        <a:pt x="25581" y="1076"/>
                        <a:pt x="25598" y="1116"/>
                      </a:cubicBezTo>
                      <a:lnTo>
                        <a:pt x="25696" y="1485"/>
                      </a:lnTo>
                      <a:cubicBezTo>
                        <a:pt x="25713" y="1531"/>
                        <a:pt x="25828" y="1565"/>
                        <a:pt x="25949" y="1565"/>
                      </a:cubicBezTo>
                      <a:close/>
                      <a:moveTo>
                        <a:pt x="23791" y="1565"/>
                      </a:moveTo>
                      <a:lnTo>
                        <a:pt x="24838" y="1565"/>
                      </a:lnTo>
                      <a:cubicBezTo>
                        <a:pt x="24965" y="1565"/>
                        <a:pt x="25057" y="1531"/>
                        <a:pt x="25051" y="1485"/>
                      </a:cubicBezTo>
                      <a:lnTo>
                        <a:pt x="24953" y="1116"/>
                      </a:lnTo>
                      <a:cubicBezTo>
                        <a:pt x="24942" y="1076"/>
                        <a:pt x="24832" y="1042"/>
                        <a:pt x="24712" y="1042"/>
                      </a:cubicBezTo>
                      <a:lnTo>
                        <a:pt x="23681" y="1042"/>
                      </a:lnTo>
                      <a:cubicBezTo>
                        <a:pt x="23561" y="1042"/>
                        <a:pt x="23463" y="1076"/>
                        <a:pt x="23474" y="1116"/>
                      </a:cubicBezTo>
                      <a:lnTo>
                        <a:pt x="23549" y="1485"/>
                      </a:lnTo>
                      <a:cubicBezTo>
                        <a:pt x="23561" y="1531"/>
                        <a:pt x="23670" y="1565"/>
                        <a:pt x="23791" y="1565"/>
                      </a:cubicBezTo>
                      <a:close/>
                      <a:moveTo>
                        <a:pt x="21638" y="1565"/>
                      </a:moveTo>
                      <a:lnTo>
                        <a:pt x="22692" y="1565"/>
                      </a:lnTo>
                      <a:cubicBezTo>
                        <a:pt x="22812" y="1565"/>
                        <a:pt x="22905" y="1531"/>
                        <a:pt x="22899" y="1485"/>
                      </a:cubicBezTo>
                      <a:lnTo>
                        <a:pt x="22824" y="1116"/>
                      </a:lnTo>
                      <a:cubicBezTo>
                        <a:pt x="22818" y="1076"/>
                        <a:pt x="22709" y="1042"/>
                        <a:pt x="22588" y="1042"/>
                      </a:cubicBezTo>
                      <a:lnTo>
                        <a:pt x="21558" y="1042"/>
                      </a:lnTo>
                      <a:cubicBezTo>
                        <a:pt x="21437" y="1042"/>
                        <a:pt x="21345" y="1076"/>
                        <a:pt x="21351" y="1116"/>
                      </a:cubicBezTo>
                      <a:lnTo>
                        <a:pt x="21408" y="1485"/>
                      </a:lnTo>
                      <a:cubicBezTo>
                        <a:pt x="21408" y="1531"/>
                        <a:pt x="21518" y="1565"/>
                        <a:pt x="21638" y="1565"/>
                      </a:cubicBezTo>
                      <a:close/>
                      <a:moveTo>
                        <a:pt x="19486" y="1565"/>
                      </a:moveTo>
                      <a:lnTo>
                        <a:pt x="20539" y="1565"/>
                      </a:lnTo>
                      <a:cubicBezTo>
                        <a:pt x="20660" y="1565"/>
                        <a:pt x="20764" y="1531"/>
                        <a:pt x="20752" y="1485"/>
                      </a:cubicBezTo>
                      <a:lnTo>
                        <a:pt x="20706" y="1116"/>
                      </a:lnTo>
                      <a:cubicBezTo>
                        <a:pt x="20695" y="1076"/>
                        <a:pt x="20597" y="1042"/>
                        <a:pt x="20476" y="1042"/>
                      </a:cubicBezTo>
                      <a:lnTo>
                        <a:pt x="19446" y="1042"/>
                      </a:lnTo>
                      <a:cubicBezTo>
                        <a:pt x="19325" y="1042"/>
                        <a:pt x="19221" y="1076"/>
                        <a:pt x="19227" y="1116"/>
                      </a:cubicBezTo>
                      <a:lnTo>
                        <a:pt x="19268" y="1485"/>
                      </a:lnTo>
                      <a:cubicBezTo>
                        <a:pt x="19256" y="1531"/>
                        <a:pt x="19360" y="1565"/>
                        <a:pt x="19486" y="1565"/>
                      </a:cubicBezTo>
                      <a:close/>
                      <a:moveTo>
                        <a:pt x="17328" y="1565"/>
                      </a:moveTo>
                      <a:lnTo>
                        <a:pt x="18381" y="1565"/>
                      </a:lnTo>
                      <a:cubicBezTo>
                        <a:pt x="18502" y="1565"/>
                        <a:pt x="18606" y="1531"/>
                        <a:pt x="18606" y="1485"/>
                      </a:cubicBezTo>
                      <a:lnTo>
                        <a:pt x="18571" y="1116"/>
                      </a:lnTo>
                      <a:cubicBezTo>
                        <a:pt x="18571" y="1076"/>
                        <a:pt x="18468" y="1042"/>
                        <a:pt x="18341" y="1042"/>
                      </a:cubicBezTo>
                      <a:lnTo>
                        <a:pt x="17317" y="1042"/>
                      </a:lnTo>
                      <a:cubicBezTo>
                        <a:pt x="17190" y="1042"/>
                        <a:pt x="17092" y="1076"/>
                        <a:pt x="17092" y="1116"/>
                      </a:cubicBezTo>
                      <a:lnTo>
                        <a:pt x="17098" y="1485"/>
                      </a:lnTo>
                      <a:cubicBezTo>
                        <a:pt x="17098" y="1531"/>
                        <a:pt x="17207" y="1565"/>
                        <a:pt x="17328" y="1565"/>
                      </a:cubicBezTo>
                      <a:close/>
                      <a:moveTo>
                        <a:pt x="15176" y="1565"/>
                      </a:moveTo>
                      <a:lnTo>
                        <a:pt x="16229" y="1565"/>
                      </a:lnTo>
                      <a:cubicBezTo>
                        <a:pt x="16350" y="1565"/>
                        <a:pt x="16453" y="1531"/>
                        <a:pt x="16453" y="1485"/>
                      </a:cubicBezTo>
                      <a:lnTo>
                        <a:pt x="16453" y="1116"/>
                      </a:lnTo>
                      <a:cubicBezTo>
                        <a:pt x="16453" y="1076"/>
                        <a:pt x="16350" y="1042"/>
                        <a:pt x="16229" y="1042"/>
                      </a:cubicBezTo>
                      <a:lnTo>
                        <a:pt x="15199" y="1042"/>
                      </a:lnTo>
                      <a:cubicBezTo>
                        <a:pt x="15078" y="1042"/>
                        <a:pt x="14974" y="1076"/>
                        <a:pt x="14974" y="1116"/>
                      </a:cubicBezTo>
                      <a:lnTo>
                        <a:pt x="14963" y="1485"/>
                      </a:lnTo>
                      <a:cubicBezTo>
                        <a:pt x="14951" y="1531"/>
                        <a:pt x="15049" y="1565"/>
                        <a:pt x="15176" y="1565"/>
                      </a:cubicBezTo>
                      <a:close/>
                      <a:moveTo>
                        <a:pt x="13018" y="1565"/>
                      </a:moveTo>
                      <a:lnTo>
                        <a:pt x="14071" y="1565"/>
                      </a:lnTo>
                      <a:cubicBezTo>
                        <a:pt x="14192" y="1565"/>
                        <a:pt x="14301" y="1531"/>
                        <a:pt x="14301" y="1485"/>
                      </a:cubicBezTo>
                      <a:lnTo>
                        <a:pt x="14324" y="1116"/>
                      </a:lnTo>
                      <a:cubicBezTo>
                        <a:pt x="14324" y="1076"/>
                        <a:pt x="14226" y="1042"/>
                        <a:pt x="14105" y="1042"/>
                      </a:cubicBezTo>
                      <a:lnTo>
                        <a:pt x="13075" y="1042"/>
                      </a:lnTo>
                      <a:cubicBezTo>
                        <a:pt x="12954" y="1042"/>
                        <a:pt x="12857" y="1076"/>
                        <a:pt x="12845" y="1116"/>
                      </a:cubicBezTo>
                      <a:lnTo>
                        <a:pt x="12811" y="1485"/>
                      </a:lnTo>
                      <a:cubicBezTo>
                        <a:pt x="12799" y="1531"/>
                        <a:pt x="12897" y="1565"/>
                        <a:pt x="13018" y="1565"/>
                      </a:cubicBezTo>
                      <a:close/>
                      <a:moveTo>
                        <a:pt x="10871" y="1565"/>
                      </a:moveTo>
                      <a:lnTo>
                        <a:pt x="11919" y="1565"/>
                      </a:lnTo>
                      <a:cubicBezTo>
                        <a:pt x="12045" y="1565"/>
                        <a:pt x="12149" y="1531"/>
                        <a:pt x="12160" y="1485"/>
                      </a:cubicBezTo>
                      <a:lnTo>
                        <a:pt x="12201" y="1116"/>
                      </a:lnTo>
                      <a:cubicBezTo>
                        <a:pt x="12206" y="1076"/>
                        <a:pt x="12109" y="1042"/>
                        <a:pt x="11988" y="1042"/>
                      </a:cubicBezTo>
                      <a:lnTo>
                        <a:pt x="10958" y="1042"/>
                      </a:lnTo>
                      <a:cubicBezTo>
                        <a:pt x="10837" y="1042"/>
                        <a:pt x="10727" y="1076"/>
                        <a:pt x="10716" y="1116"/>
                      </a:cubicBezTo>
                      <a:lnTo>
                        <a:pt x="10653" y="1485"/>
                      </a:lnTo>
                      <a:cubicBezTo>
                        <a:pt x="10647" y="1531"/>
                        <a:pt x="10739" y="1565"/>
                        <a:pt x="10871" y="1565"/>
                      </a:cubicBezTo>
                      <a:close/>
                      <a:moveTo>
                        <a:pt x="8713" y="1565"/>
                      </a:moveTo>
                      <a:lnTo>
                        <a:pt x="9761" y="1565"/>
                      </a:lnTo>
                      <a:cubicBezTo>
                        <a:pt x="9887" y="1565"/>
                        <a:pt x="9991" y="1531"/>
                        <a:pt x="10008" y="1485"/>
                      </a:cubicBezTo>
                      <a:lnTo>
                        <a:pt x="10077" y="1116"/>
                      </a:lnTo>
                      <a:cubicBezTo>
                        <a:pt x="10089" y="1076"/>
                        <a:pt x="9991" y="1042"/>
                        <a:pt x="9870" y="1042"/>
                      </a:cubicBezTo>
                      <a:lnTo>
                        <a:pt x="8834" y="1042"/>
                      </a:lnTo>
                      <a:cubicBezTo>
                        <a:pt x="8713" y="1042"/>
                        <a:pt x="8604" y="1076"/>
                        <a:pt x="8592" y="1116"/>
                      </a:cubicBezTo>
                      <a:lnTo>
                        <a:pt x="8506" y="1485"/>
                      </a:lnTo>
                      <a:cubicBezTo>
                        <a:pt x="8494" y="1531"/>
                        <a:pt x="8592" y="1565"/>
                        <a:pt x="8713" y="1565"/>
                      </a:cubicBezTo>
                      <a:close/>
                      <a:moveTo>
                        <a:pt x="6561" y="1565"/>
                      </a:moveTo>
                      <a:lnTo>
                        <a:pt x="7614" y="1565"/>
                      </a:lnTo>
                      <a:cubicBezTo>
                        <a:pt x="7735" y="1565"/>
                        <a:pt x="7850" y="1531"/>
                        <a:pt x="7856" y="1485"/>
                      </a:cubicBezTo>
                      <a:lnTo>
                        <a:pt x="7948" y="1116"/>
                      </a:lnTo>
                      <a:cubicBezTo>
                        <a:pt x="7965" y="1076"/>
                        <a:pt x="7873" y="1042"/>
                        <a:pt x="7746" y="1042"/>
                      </a:cubicBezTo>
                      <a:lnTo>
                        <a:pt x="6722" y="1042"/>
                      </a:lnTo>
                      <a:cubicBezTo>
                        <a:pt x="6595" y="1042"/>
                        <a:pt x="6492" y="1076"/>
                        <a:pt x="6475" y="1116"/>
                      </a:cubicBezTo>
                      <a:lnTo>
                        <a:pt x="6365" y="1485"/>
                      </a:lnTo>
                      <a:cubicBezTo>
                        <a:pt x="6348" y="1531"/>
                        <a:pt x="6434" y="1565"/>
                        <a:pt x="6561" y="1565"/>
                      </a:cubicBezTo>
                      <a:close/>
                      <a:moveTo>
                        <a:pt x="4403" y="1565"/>
                      </a:moveTo>
                      <a:lnTo>
                        <a:pt x="5456" y="1565"/>
                      </a:lnTo>
                      <a:cubicBezTo>
                        <a:pt x="5577" y="1565"/>
                        <a:pt x="5692" y="1531"/>
                        <a:pt x="5703" y="1485"/>
                      </a:cubicBezTo>
                      <a:lnTo>
                        <a:pt x="5818" y="1116"/>
                      </a:lnTo>
                      <a:cubicBezTo>
                        <a:pt x="5836" y="1076"/>
                        <a:pt x="5749" y="1042"/>
                        <a:pt x="5617" y="1042"/>
                      </a:cubicBezTo>
                      <a:lnTo>
                        <a:pt x="4593" y="1042"/>
                      </a:lnTo>
                      <a:cubicBezTo>
                        <a:pt x="4466" y="1042"/>
                        <a:pt x="4351" y="1076"/>
                        <a:pt x="4339" y="1116"/>
                      </a:cubicBezTo>
                      <a:lnTo>
                        <a:pt x="4207" y="1485"/>
                      </a:lnTo>
                      <a:cubicBezTo>
                        <a:pt x="4196" y="1531"/>
                        <a:pt x="4282" y="1565"/>
                        <a:pt x="4403" y="1565"/>
                      </a:cubicBezTo>
                      <a:close/>
                      <a:moveTo>
                        <a:pt x="1209" y="1565"/>
                      </a:moveTo>
                      <a:lnTo>
                        <a:pt x="3298" y="1565"/>
                      </a:lnTo>
                      <a:cubicBezTo>
                        <a:pt x="3419" y="1565"/>
                        <a:pt x="3534" y="1531"/>
                        <a:pt x="3557" y="1485"/>
                      </a:cubicBezTo>
                      <a:lnTo>
                        <a:pt x="3689" y="1116"/>
                      </a:lnTo>
                      <a:cubicBezTo>
                        <a:pt x="3706" y="1076"/>
                        <a:pt x="3620" y="1042"/>
                        <a:pt x="3499" y="1042"/>
                      </a:cubicBezTo>
                      <a:lnTo>
                        <a:pt x="1439" y="1042"/>
                      </a:lnTo>
                      <a:cubicBezTo>
                        <a:pt x="1318" y="1042"/>
                        <a:pt x="1203" y="1076"/>
                        <a:pt x="1180" y="1116"/>
                      </a:cubicBezTo>
                      <a:lnTo>
                        <a:pt x="1013" y="1485"/>
                      </a:lnTo>
                      <a:cubicBezTo>
                        <a:pt x="1002" y="1531"/>
                        <a:pt x="1088" y="1565"/>
                        <a:pt x="1209" y="1565"/>
                      </a:cubicBezTo>
                      <a:close/>
                      <a:moveTo>
                        <a:pt x="26732" y="2273"/>
                      </a:moveTo>
                      <a:lnTo>
                        <a:pt x="27802" y="2273"/>
                      </a:lnTo>
                      <a:cubicBezTo>
                        <a:pt x="27934" y="2273"/>
                        <a:pt x="28021" y="2233"/>
                        <a:pt x="28003" y="2187"/>
                      </a:cubicBezTo>
                      <a:lnTo>
                        <a:pt x="27877" y="1801"/>
                      </a:lnTo>
                      <a:cubicBezTo>
                        <a:pt x="27859" y="1761"/>
                        <a:pt x="27744" y="1727"/>
                        <a:pt x="27618" y="1727"/>
                      </a:cubicBezTo>
                      <a:lnTo>
                        <a:pt x="26565" y="1727"/>
                      </a:lnTo>
                      <a:cubicBezTo>
                        <a:pt x="26444" y="1727"/>
                        <a:pt x="26352" y="1761"/>
                        <a:pt x="26363" y="1801"/>
                      </a:cubicBezTo>
                      <a:lnTo>
                        <a:pt x="26478" y="2187"/>
                      </a:lnTo>
                      <a:cubicBezTo>
                        <a:pt x="26490" y="2227"/>
                        <a:pt x="26605" y="2273"/>
                        <a:pt x="26732" y="2273"/>
                      </a:cubicBezTo>
                      <a:close/>
                      <a:moveTo>
                        <a:pt x="24533" y="2273"/>
                      </a:moveTo>
                      <a:lnTo>
                        <a:pt x="25604" y="2273"/>
                      </a:lnTo>
                      <a:cubicBezTo>
                        <a:pt x="25730" y="2273"/>
                        <a:pt x="25828" y="2233"/>
                        <a:pt x="25811" y="2187"/>
                      </a:cubicBezTo>
                      <a:lnTo>
                        <a:pt x="25701" y="1801"/>
                      </a:lnTo>
                      <a:cubicBezTo>
                        <a:pt x="25690" y="1761"/>
                        <a:pt x="25581" y="1727"/>
                        <a:pt x="25454" y="1727"/>
                      </a:cubicBezTo>
                      <a:lnTo>
                        <a:pt x="24401" y="1727"/>
                      </a:lnTo>
                      <a:cubicBezTo>
                        <a:pt x="24280" y="1727"/>
                        <a:pt x="24188" y="1761"/>
                        <a:pt x="24194" y="1801"/>
                      </a:cubicBezTo>
                      <a:lnTo>
                        <a:pt x="24280" y="2187"/>
                      </a:lnTo>
                      <a:cubicBezTo>
                        <a:pt x="24286" y="2227"/>
                        <a:pt x="24401" y="2273"/>
                        <a:pt x="24533" y="2273"/>
                      </a:cubicBezTo>
                      <a:close/>
                      <a:moveTo>
                        <a:pt x="22329" y="2273"/>
                      </a:moveTo>
                      <a:lnTo>
                        <a:pt x="23399" y="2273"/>
                      </a:lnTo>
                      <a:cubicBezTo>
                        <a:pt x="23532" y="2273"/>
                        <a:pt x="23624" y="2233"/>
                        <a:pt x="23618" y="2187"/>
                      </a:cubicBezTo>
                      <a:lnTo>
                        <a:pt x="23538" y="1801"/>
                      </a:lnTo>
                      <a:cubicBezTo>
                        <a:pt x="23532" y="1761"/>
                        <a:pt x="23417" y="1727"/>
                        <a:pt x="23296" y="1727"/>
                      </a:cubicBezTo>
                      <a:lnTo>
                        <a:pt x="22243" y="1727"/>
                      </a:lnTo>
                      <a:cubicBezTo>
                        <a:pt x="22122" y="1727"/>
                        <a:pt x="22018" y="1761"/>
                        <a:pt x="22030" y="1801"/>
                      </a:cubicBezTo>
                      <a:lnTo>
                        <a:pt x="22093" y="2187"/>
                      </a:lnTo>
                      <a:cubicBezTo>
                        <a:pt x="22093" y="2227"/>
                        <a:pt x="22202" y="2273"/>
                        <a:pt x="22329" y="2273"/>
                      </a:cubicBezTo>
                      <a:close/>
                      <a:moveTo>
                        <a:pt x="20131" y="2273"/>
                      </a:moveTo>
                      <a:lnTo>
                        <a:pt x="21201" y="2273"/>
                      </a:lnTo>
                      <a:cubicBezTo>
                        <a:pt x="21328" y="2273"/>
                        <a:pt x="21426" y="2233"/>
                        <a:pt x="21414" y="2187"/>
                      </a:cubicBezTo>
                      <a:lnTo>
                        <a:pt x="21357" y="1801"/>
                      </a:lnTo>
                      <a:cubicBezTo>
                        <a:pt x="21351" y="1761"/>
                        <a:pt x="21241" y="1727"/>
                        <a:pt x="21121" y="1727"/>
                      </a:cubicBezTo>
                      <a:lnTo>
                        <a:pt x="20073" y="1727"/>
                      </a:lnTo>
                      <a:cubicBezTo>
                        <a:pt x="19947" y="1727"/>
                        <a:pt x="19849" y="1761"/>
                        <a:pt x="19855" y="1801"/>
                      </a:cubicBezTo>
                      <a:lnTo>
                        <a:pt x="19901" y="2187"/>
                      </a:lnTo>
                      <a:cubicBezTo>
                        <a:pt x="19889" y="2227"/>
                        <a:pt x="19998" y="2273"/>
                        <a:pt x="20131" y="2273"/>
                      </a:cubicBezTo>
                      <a:close/>
                      <a:moveTo>
                        <a:pt x="17927" y="2273"/>
                      </a:moveTo>
                      <a:lnTo>
                        <a:pt x="18997" y="2273"/>
                      </a:lnTo>
                      <a:cubicBezTo>
                        <a:pt x="19129" y="2273"/>
                        <a:pt x="19227" y="2233"/>
                        <a:pt x="19221" y="2187"/>
                      </a:cubicBezTo>
                      <a:lnTo>
                        <a:pt x="19187" y="1801"/>
                      </a:lnTo>
                      <a:cubicBezTo>
                        <a:pt x="19181" y="1761"/>
                        <a:pt x="19078" y="1727"/>
                        <a:pt x="18951" y="1727"/>
                      </a:cubicBezTo>
                      <a:lnTo>
                        <a:pt x="17898" y="1727"/>
                      </a:lnTo>
                      <a:cubicBezTo>
                        <a:pt x="17777" y="1727"/>
                        <a:pt x="17673" y="1761"/>
                        <a:pt x="17673" y="1801"/>
                      </a:cubicBezTo>
                      <a:lnTo>
                        <a:pt x="17691" y="2187"/>
                      </a:lnTo>
                      <a:cubicBezTo>
                        <a:pt x="17691" y="2227"/>
                        <a:pt x="17800" y="2273"/>
                        <a:pt x="17927" y="2273"/>
                      </a:cubicBezTo>
                      <a:close/>
                      <a:moveTo>
                        <a:pt x="15717" y="2273"/>
                      </a:moveTo>
                      <a:lnTo>
                        <a:pt x="16793" y="2273"/>
                      </a:lnTo>
                      <a:cubicBezTo>
                        <a:pt x="16920" y="2273"/>
                        <a:pt x="17017" y="2233"/>
                        <a:pt x="17017" y="2187"/>
                      </a:cubicBezTo>
                      <a:lnTo>
                        <a:pt x="17012" y="1801"/>
                      </a:lnTo>
                      <a:cubicBezTo>
                        <a:pt x="17012" y="1761"/>
                        <a:pt x="16914" y="1727"/>
                        <a:pt x="16781" y="1727"/>
                      </a:cubicBezTo>
                      <a:lnTo>
                        <a:pt x="15734" y="1727"/>
                      </a:lnTo>
                      <a:cubicBezTo>
                        <a:pt x="15613" y="1727"/>
                        <a:pt x="15504" y="1761"/>
                        <a:pt x="15504" y="1801"/>
                      </a:cubicBezTo>
                      <a:lnTo>
                        <a:pt x="15498" y="2187"/>
                      </a:lnTo>
                      <a:cubicBezTo>
                        <a:pt x="15487" y="2227"/>
                        <a:pt x="15596" y="2273"/>
                        <a:pt x="15717" y="2273"/>
                      </a:cubicBezTo>
                      <a:close/>
                      <a:moveTo>
                        <a:pt x="13518" y="2273"/>
                      </a:moveTo>
                      <a:lnTo>
                        <a:pt x="14589" y="2273"/>
                      </a:lnTo>
                      <a:cubicBezTo>
                        <a:pt x="14721" y="2273"/>
                        <a:pt x="14819" y="2233"/>
                        <a:pt x="14825" y="2187"/>
                      </a:cubicBezTo>
                      <a:lnTo>
                        <a:pt x="14842" y="1801"/>
                      </a:lnTo>
                      <a:cubicBezTo>
                        <a:pt x="14842" y="1761"/>
                        <a:pt x="14738" y="1727"/>
                        <a:pt x="14618" y="1727"/>
                      </a:cubicBezTo>
                      <a:lnTo>
                        <a:pt x="13570" y="1727"/>
                      </a:lnTo>
                      <a:cubicBezTo>
                        <a:pt x="13444" y="1727"/>
                        <a:pt x="13340" y="1761"/>
                        <a:pt x="13329" y="1801"/>
                      </a:cubicBezTo>
                      <a:lnTo>
                        <a:pt x="13294" y="2187"/>
                      </a:lnTo>
                      <a:cubicBezTo>
                        <a:pt x="13294" y="2227"/>
                        <a:pt x="13398" y="2273"/>
                        <a:pt x="13518" y="2273"/>
                      </a:cubicBezTo>
                      <a:close/>
                      <a:moveTo>
                        <a:pt x="11314" y="2273"/>
                      </a:moveTo>
                      <a:lnTo>
                        <a:pt x="12390" y="2273"/>
                      </a:lnTo>
                      <a:cubicBezTo>
                        <a:pt x="12517" y="2273"/>
                        <a:pt x="12626" y="2233"/>
                        <a:pt x="12626" y="2187"/>
                      </a:cubicBezTo>
                      <a:lnTo>
                        <a:pt x="12667" y="1801"/>
                      </a:lnTo>
                      <a:cubicBezTo>
                        <a:pt x="12678" y="1761"/>
                        <a:pt x="12575" y="1727"/>
                        <a:pt x="12454" y="1727"/>
                      </a:cubicBezTo>
                      <a:lnTo>
                        <a:pt x="11401" y="1727"/>
                      </a:lnTo>
                      <a:cubicBezTo>
                        <a:pt x="11280" y="1727"/>
                        <a:pt x="11170" y="1761"/>
                        <a:pt x="11165" y="1801"/>
                      </a:cubicBezTo>
                      <a:lnTo>
                        <a:pt x="11107" y="2187"/>
                      </a:lnTo>
                      <a:cubicBezTo>
                        <a:pt x="11096" y="2227"/>
                        <a:pt x="11193" y="2273"/>
                        <a:pt x="11314" y="2273"/>
                      </a:cubicBezTo>
                      <a:close/>
                      <a:moveTo>
                        <a:pt x="9116" y="2273"/>
                      </a:moveTo>
                      <a:lnTo>
                        <a:pt x="10186" y="2273"/>
                      </a:lnTo>
                      <a:cubicBezTo>
                        <a:pt x="10319" y="2273"/>
                        <a:pt x="10422" y="2233"/>
                        <a:pt x="10434" y="2187"/>
                      </a:cubicBezTo>
                      <a:lnTo>
                        <a:pt x="10497" y="1801"/>
                      </a:lnTo>
                      <a:cubicBezTo>
                        <a:pt x="10503" y="1761"/>
                        <a:pt x="10411" y="1727"/>
                        <a:pt x="10278" y="1727"/>
                      </a:cubicBezTo>
                      <a:lnTo>
                        <a:pt x="9231" y="1727"/>
                      </a:lnTo>
                      <a:cubicBezTo>
                        <a:pt x="9110" y="1727"/>
                        <a:pt x="8995" y="1761"/>
                        <a:pt x="8984" y="1801"/>
                      </a:cubicBezTo>
                      <a:lnTo>
                        <a:pt x="8909" y="2187"/>
                      </a:lnTo>
                      <a:cubicBezTo>
                        <a:pt x="8892" y="2227"/>
                        <a:pt x="8989" y="2273"/>
                        <a:pt x="9116" y="2273"/>
                      </a:cubicBezTo>
                      <a:close/>
                      <a:moveTo>
                        <a:pt x="6912" y="2273"/>
                      </a:moveTo>
                      <a:lnTo>
                        <a:pt x="7988" y="2273"/>
                      </a:lnTo>
                      <a:cubicBezTo>
                        <a:pt x="8115" y="2273"/>
                        <a:pt x="8224" y="2233"/>
                        <a:pt x="8236" y="2187"/>
                      </a:cubicBezTo>
                      <a:lnTo>
                        <a:pt x="8322" y="1801"/>
                      </a:lnTo>
                      <a:cubicBezTo>
                        <a:pt x="8333" y="1761"/>
                        <a:pt x="8247" y="1727"/>
                        <a:pt x="8115" y="1727"/>
                      </a:cubicBezTo>
                      <a:lnTo>
                        <a:pt x="7067" y="1727"/>
                      </a:lnTo>
                      <a:cubicBezTo>
                        <a:pt x="6941" y="1727"/>
                        <a:pt x="6826" y="1761"/>
                        <a:pt x="6814" y="1801"/>
                      </a:cubicBezTo>
                      <a:lnTo>
                        <a:pt x="6705" y="2187"/>
                      </a:lnTo>
                      <a:cubicBezTo>
                        <a:pt x="6699" y="2227"/>
                        <a:pt x="6791" y="2273"/>
                        <a:pt x="6912" y="2273"/>
                      </a:cubicBezTo>
                      <a:close/>
                      <a:moveTo>
                        <a:pt x="4714" y="2273"/>
                      </a:moveTo>
                      <a:lnTo>
                        <a:pt x="5784" y="2273"/>
                      </a:lnTo>
                      <a:cubicBezTo>
                        <a:pt x="5916" y="2273"/>
                        <a:pt x="6031" y="2233"/>
                        <a:pt x="6043" y="2187"/>
                      </a:cubicBezTo>
                      <a:lnTo>
                        <a:pt x="6158" y="1801"/>
                      </a:lnTo>
                      <a:cubicBezTo>
                        <a:pt x="6170" y="1761"/>
                        <a:pt x="6077" y="1727"/>
                        <a:pt x="5957" y="1727"/>
                      </a:cubicBezTo>
                      <a:lnTo>
                        <a:pt x="4903" y="1727"/>
                      </a:lnTo>
                      <a:cubicBezTo>
                        <a:pt x="4783" y="1727"/>
                        <a:pt x="4668" y="1761"/>
                        <a:pt x="4645" y="1801"/>
                      </a:cubicBezTo>
                      <a:lnTo>
                        <a:pt x="4518" y="2187"/>
                      </a:lnTo>
                      <a:cubicBezTo>
                        <a:pt x="4495" y="2227"/>
                        <a:pt x="4593" y="2273"/>
                        <a:pt x="4714" y="2273"/>
                      </a:cubicBezTo>
                      <a:close/>
                      <a:moveTo>
                        <a:pt x="892" y="2273"/>
                      </a:moveTo>
                      <a:lnTo>
                        <a:pt x="3586" y="2273"/>
                      </a:lnTo>
                      <a:cubicBezTo>
                        <a:pt x="3712" y="2273"/>
                        <a:pt x="3827" y="2233"/>
                        <a:pt x="3845" y="2187"/>
                      </a:cubicBezTo>
                      <a:lnTo>
                        <a:pt x="3977" y="1801"/>
                      </a:lnTo>
                      <a:cubicBezTo>
                        <a:pt x="3994" y="1761"/>
                        <a:pt x="3908" y="1727"/>
                        <a:pt x="3776" y="1727"/>
                      </a:cubicBezTo>
                      <a:lnTo>
                        <a:pt x="1140" y="1727"/>
                      </a:lnTo>
                      <a:cubicBezTo>
                        <a:pt x="1013" y="1727"/>
                        <a:pt x="892" y="1761"/>
                        <a:pt x="869" y="1801"/>
                      </a:cubicBezTo>
                      <a:lnTo>
                        <a:pt x="697" y="2187"/>
                      </a:lnTo>
                      <a:cubicBezTo>
                        <a:pt x="685" y="2227"/>
                        <a:pt x="772" y="2273"/>
                        <a:pt x="892" y="2273"/>
                      </a:cubicBezTo>
                      <a:close/>
                      <a:moveTo>
                        <a:pt x="28936" y="2273"/>
                      </a:moveTo>
                      <a:lnTo>
                        <a:pt x="31623" y="2273"/>
                      </a:lnTo>
                      <a:cubicBezTo>
                        <a:pt x="31755" y="2273"/>
                        <a:pt x="31842" y="2233"/>
                        <a:pt x="31819" y="2187"/>
                      </a:cubicBezTo>
                      <a:lnTo>
                        <a:pt x="31646" y="1801"/>
                      </a:lnTo>
                      <a:cubicBezTo>
                        <a:pt x="31623" y="1761"/>
                        <a:pt x="31508" y="1727"/>
                        <a:pt x="31381" y="1727"/>
                      </a:cubicBezTo>
                      <a:lnTo>
                        <a:pt x="28734" y="1727"/>
                      </a:lnTo>
                      <a:cubicBezTo>
                        <a:pt x="28608" y="1727"/>
                        <a:pt x="28516" y="1761"/>
                        <a:pt x="28533" y="1801"/>
                      </a:cubicBezTo>
                      <a:lnTo>
                        <a:pt x="28665" y="2187"/>
                      </a:lnTo>
                      <a:cubicBezTo>
                        <a:pt x="28688" y="2227"/>
                        <a:pt x="28803" y="2273"/>
                        <a:pt x="28936" y="2273"/>
                      </a:cubicBezTo>
                      <a:close/>
                      <a:moveTo>
                        <a:pt x="25840" y="2998"/>
                      </a:moveTo>
                      <a:lnTo>
                        <a:pt x="26933" y="2998"/>
                      </a:lnTo>
                      <a:cubicBezTo>
                        <a:pt x="27065" y="2998"/>
                        <a:pt x="27157" y="2964"/>
                        <a:pt x="27140" y="2912"/>
                      </a:cubicBezTo>
                      <a:lnTo>
                        <a:pt x="27019" y="2515"/>
                      </a:lnTo>
                      <a:cubicBezTo>
                        <a:pt x="27008" y="2463"/>
                        <a:pt x="26893" y="2429"/>
                        <a:pt x="26760" y="2429"/>
                      </a:cubicBezTo>
                      <a:lnTo>
                        <a:pt x="25690" y="2429"/>
                      </a:lnTo>
                      <a:cubicBezTo>
                        <a:pt x="25558" y="2429"/>
                        <a:pt x="25465" y="2463"/>
                        <a:pt x="25483" y="2515"/>
                      </a:cubicBezTo>
                      <a:lnTo>
                        <a:pt x="25586" y="2912"/>
                      </a:lnTo>
                      <a:cubicBezTo>
                        <a:pt x="25598" y="2964"/>
                        <a:pt x="25713" y="2998"/>
                        <a:pt x="25840" y="2998"/>
                      </a:cubicBezTo>
                      <a:close/>
                      <a:moveTo>
                        <a:pt x="23589" y="2998"/>
                      </a:moveTo>
                      <a:lnTo>
                        <a:pt x="24683" y="2998"/>
                      </a:lnTo>
                      <a:cubicBezTo>
                        <a:pt x="24809" y="2998"/>
                        <a:pt x="24901" y="2964"/>
                        <a:pt x="24896" y="2912"/>
                      </a:cubicBezTo>
                      <a:lnTo>
                        <a:pt x="24798" y="2515"/>
                      </a:lnTo>
                      <a:cubicBezTo>
                        <a:pt x="24781" y="2463"/>
                        <a:pt x="24677" y="2429"/>
                        <a:pt x="24545" y="2429"/>
                      </a:cubicBezTo>
                      <a:lnTo>
                        <a:pt x="23474" y="2429"/>
                      </a:lnTo>
                      <a:cubicBezTo>
                        <a:pt x="23342" y="2429"/>
                        <a:pt x="23250" y="2463"/>
                        <a:pt x="23256" y="2515"/>
                      </a:cubicBezTo>
                      <a:lnTo>
                        <a:pt x="23336" y="2912"/>
                      </a:lnTo>
                      <a:cubicBezTo>
                        <a:pt x="23342" y="2964"/>
                        <a:pt x="23457" y="2998"/>
                        <a:pt x="23589" y="2998"/>
                      </a:cubicBezTo>
                      <a:close/>
                      <a:moveTo>
                        <a:pt x="21339" y="2998"/>
                      </a:moveTo>
                      <a:lnTo>
                        <a:pt x="22433" y="2998"/>
                      </a:lnTo>
                      <a:cubicBezTo>
                        <a:pt x="22559" y="2998"/>
                        <a:pt x="22663" y="2964"/>
                        <a:pt x="22651" y="2912"/>
                      </a:cubicBezTo>
                      <a:lnTo>
                        <a:pt x="22582" y="2515"/>
                      </a:lnTo>
                      <a:cubicBezTo>
                        <a:pt x="22577" y="2463"/>
                        <a:pt x="22461" y="2429"/>
                        <a:pt x="22335" y="2429"/>
                      </a:cubicBezTo>
                      <a:lnTo>
                        <a:pt x="21264" y="2429"/>
                      </a:lnTo>
                      <a:cubicBezTo>
                        <a:pt x="21132" y="2429"/>
                        <a:pt x="21034" y="2463"/>
                        <a:pt x="21040" y="2515"/>
                      </a:cubicBezTo>
                      <a:lnTo>
                        <a:pt x="21098" y="2912"/>
                      </a:lnTo>
                      <a:cubicBezTo>
                        <a:pt x="21098" y="2964"/>
                        <a:pt x="21207" y="2998"/>
                        <a:pt x="21339" y="2998"/>
                      </a:cubicBezTo>
                      <a:close/>
                      <a:moveTo>
                        <a:pt x="19083" y="2998"/>
                      </a:moveTo>
                      <a:lnTo>
                        <a:pt x="20177" y="2998"/>
                      </a:lnTo>
                      <a:cubicBezTo>
                        <a:pt x="20309" y="2998"/>
                        <a:pt x="20407" y="2964"/>
                        <a:pt x="20401" y="2912"/>
                      </a:cubicBezTo>
                      <a:lnTo>
                        <a:pt x="20349" y="2515"/>
                      </a:lnTo>
                      <a:cubicBezTo>
                        <a:pt x="20344" y="2463"/>
                        <a:pt x="20234" y="2429"/>
                        <a:pt x="20108" y="2429"/>
                      </a:cubicBezTo>
                      <a:lnTo>
                        <a:pt x="19037" y="2429"/>
                      </a:lnTo>
                      <a:cubicBezTo>
                        <a:pt x="18905" y="2429"/>
                        <a:pt x="18807" y="2463"/>
                        <a:pt x="18813" y="2515"/>
                      </a:cubicBezTo>
                      <a:lnTo>
                        <a:pt x="18842" y="2912"/>
                      </a:lnTo>
                      <a:cubicBezTo>
                        <a:pt x="18847" y="2964"/>
                        <a:pt x="18957" y="2998"/>
                        <a:pt x="19083" y="2998"/>
                      </a:cubicBezTo>
                      <a:close/>
                      <a:moveTo>
                        <a:pt x="16833" y="2998"/>
                      </a:moveTo>
                      <a:lnTo>
                        <a:pt x="17927" y="2998"/>
                      </a:lnTo>
                      <a:cubicBezTo>
                        <a:pt x="18053" y="2998"/>
                        <a:pt x="18163" y="2964"/>
                        <a:pt x="18157" y="2912"/>
                      </a:cubicBezTo>
                      <a:lnTo>
                        <a:pt x="18134" y="2515"/>
                      </a:lnTo>
                      <a:cubicBezTo>
                        <a:pt x="18134" y="2463"/>
                        <a:pt x="18024" y="2429"/>
                        <a:pt x="17898" y="2429"/>
                      </a:cubicBezTo>
                      <a:lnTo>
                        <a:pt x="16827" y="2429"/>
                      </a:lnTo>
                      <a:cubicBezTo>
                        <a:pt x="16695" y="2429"/>
                        <a:pt x="16597" y="2463"/>
                        <a:pt x="16597" y="2515"/>
                      </a:cubicBezTo>
                      <a:lnTo>
                        <a:pt x="16603" y="2912"/>
                      </a:lnTo>
                      <a:cubicBezTo>
                        <a:pt x="16597" y="2964"/>
                        <a:pt x="16707" y="2998"/>
                        <a:pt x="16833" y="2998"/>
                      </a:cubicBezTo>
                      <a:close/>
                      <a:moveTo>
                        <a:pt x="14583" y="2998"/>
                      </a:moveTo>
                      <a:lnTo>
                        <a:pt x="15676" y="2998"/>
                      </a:lnTo>
                      <a:cubicBezTo>
                        <a:pt x="15803" y="2998"/>
                        <a:pt x="15912" y="2964"/>
                        <a:pt x="15912" y="2912"/>
                      </a:cubicBezTo>
                      <a:lnTo>
                        <a:pt x="15918" y="2515"/>
                      </a:lnTo>
                      <a:cubicBezTo>
                        <a:pt x="15918" y="2463"/>
                        <a:pt x="15820" y="2429"/>
                        <a:pt x="15688" y="2429"/>
                      </a:cubicBezTo>
                      <a:lnTo>
                        <a:pt x="14618" y="2429"/>
                      </a:lnTo>
                      <a:cubicBezTo>
                        <a:pt x="14491" y="2429"/>
                        <a:pt x="14382" y="2463"/>
                        <a:pt x="14382" y="2515"/>
                      </a:cubicBezTo>
                      <a:lnTo>
                        <a:pt x="14359" y="2912"/>
                      </a:lnTo>
                      <a:cubicBezTo>
                        <a:pt x="14353" y="2964"/>
                        <a:pt x="14451" y="2998"/>
                        <a:pt x="14583" y="2998"/>
                      </a:cubicBezTo>
                      <a:close/>
                      <a:moveTo>
                        <a:pt x="12339" y="2998"/>
                      </a:moveTo>
                      <a:lnTo>
                        <a:pt x="13432" y="2998"/>
                      </a:lnTo>
                      <a:cubicBezTo>
                        <a:pt x="13559" y="2998"/>
                        <a:pt x="13668" y="2964"/>
                        <a:pt x="13674" y="2912"/>
                      </a:cubicBezTo>
                      <a:lnTo>
                        <a:pt x="13703" y="2515"/>
                      </a:lnTo>
                      <a:cubicBezTo>
                        <a:pt x="13703" y="2463"/>
                        <a:pt x="13605" y="2429"/>
                        <a:pt x="13484" y="2429"/>
                      </a:cubicBezTo>
                      <a:lnTo>
                        <a:pt x="12408" y="2429"/>
                      </a:lnTo>
                      <a:cubicBezTo>
                        <a:pt x="12281" y="2429"/>
                        <a:pt x="12172" y="2463"/>
                        <a:pt x="12166" y="2515"/>
                      </a:cubicBezTo>
                      <a:lnTo>
                        <a:pt x="12114" y="2912"/>
                      </a:lnTo>
                      <a:cubicBezTo>
                        <a:pt x="12103" y="2964"/>
                        <a:pt x="12201" y="2998"/>
                        <a:pt x="12339" y="2998"/>
                      </a:cubicBezTo>
                      <a:close/>
                      <a:moveTo>
                        <a:pt x="10089" y="2998"/>
                      </a:moveTo>
                      <a:lnTo>
                        <a:pt x="11182" y="2998"/>
                      </a:lnTo>
                      <a:cubicBezTo>
                        <a:pt x="11309" y="2998"/>
                        <a:pt x="11424" y="2964"/>
                        <a:pt x="11429" y="2912"/>
                      </a:cubicBezTo>
                      <a:lnTo>
                        <a:pt x="11487" y="2515"/>
                      </a:lnTo>
                      <a:cubicBezTo>
                        <a:pt x="11498" y="2463"/>
                        <a:pt x="11395" y="2429"/>
                        <a:pt x="11268" y="2429"/>
                      </a:cubicBezTo>
                      <a:lnTo>
                        <a:pt x="10192" y="2429"/>
                      </a:lnTo>
                      <a:cubicBezTo>
                        <a:pt x="10066" y="2429"/>
                        <a:pt x="9956" y="2463"/>
                        <a:pt x="9950" y="2515"/>
                      </a:cubicBezTo>
                      <a:lnTo>
                        <a:pt x="9876" y="2912"/>
                      </a:lnTo>
                      <a:cubicBezTo>
                        <a:pt x="9853" y="2964"/>
                        <a:pt x="9956" y="2998"/>
                        <a:pt x="10089" y="2998"/>
                      </a:cubicBezTo>
                      <a:close/>
                      <a:moveTo>
                        <a:pt x="7833" y="2998"/>
                      </a:moveTo>
                      <a:lnTo>
                        <a:pt x="8926" y="2998"/>
                      </a:lnTo>
                      <a:cubicBezTo>
                        <a:pt x="9058" y="2998"/>
                        <a:pt x="9174" y="2964"/>
                        <a:pt x="9179" y="2912"/>
                      </a:cubicBezTo>
                      <a:lnTo>
                        <a:pt x="9260" y="2515"/>
                      </a:lnTo>
                      <a:cubicBezTo>
                        <a:pt x="9266" y="2463"/>
                        <a:pt x="9174" y="2429"/>
                        <a:pt x="9041" y="2429"/>
                      </a:cubicBezTo>
                      <a:lnTo>
                        <a:pt x="7971" y="2429"/>
                      </a:lnTo>
                      <a:cubicBezTo>
                        <a:pt x="7838" y="2429"/>
                        <a:pt x="7729" y="2463"/>
                        <a:pt x="7718" y="2515"/>
                      </a:cubicBezTo>
                      <a:lnTo>
                        <a:pt x="7620" y="2912"/>
                      </a:lnTo>
                      <a:cubicBezTo>
                        <a:pt x="7602" y="2964"/>
                        <a:pt x="7706" y="2998"/>
                        <a:pt x="7833" y="2998"/>
                      </a:cubicBezTo>
                      <a:close/>
                      <a:moveTo>
                        <a:pt x="5583" y="2998"/>
                      </a:moveTo>
                      <a:lnTo>
                        <a:pt x="6676" y="2998"/>
                      </a:lnTo>
                      <a:cubicBezTo>
                        <a:pt x="6808" y="2998"/>
                        <a:pt x="6923" y="2964"/>
                        <a:pt x="6935" y="2912"/>
                      </a:cubicBezTo>
                      <a:lnTo>
                        <a:pt x="7044" y="2515"/>
                      </a:lnTo>
                      <a:cubicBezTo>
                        <a:pt x="7056" y="2463"/>
                        <a:pt x="6964" y="2429"/>
                        <a:pt x="6831" y="2429"/>
                      </a:cubicBezTo>
                      <a:lnTo>
                        <a:pt x="5761" y="2429"/>
                      </a:lnTo>
                      <a:cubicBezTo>
                        <a:pt x="5634" y="2429"/>
                        <a:pt x="5519" y="2463"/>
                        <a:pt x="5502" y="2515"/>
                      </a:cubicBezTo>
                      <a:lnTo>
                        <a:pt x="5381" y="2912"/>
                      </a:lnTo>
                      <a:cubicBezTo>
                        <a:pt x="5358" y="2964"/>
                        <a:pt x="5456" y="2998"/>
                        <a:pt x="5583" y="2998"/>
                      </a:cubicBezTo>
                      <a:close/>
                      <a:moveTo>
                        <a:pt x="570" y="2998"/>
                      </a:moveTo>
                      <a:lnTo>
                        <a:pt x="4426" y="2998"/>
                      </a:lnTo>
                      <a:cubicBezTo>
                        <a:pt x="4552" y="2998"/>
                        <a:pt x="4673" y="2964"/>
                        <a:pt x="4691" y="2912"/>
                      </a:cubicBezTo>
                      <a:lnTo>
                        <a:pt x="4817" y="2515"/>
                      </a:lnTo>
                      <a:cubicBezTo>
                        <a:pt x="4834" y="2463"/>
                        <a:pt x="4742" y="2429"/>
                        <a:pt x="4616" y="2429"/>
                      </a:cubicBezTo>
                      <a:lnTo>
                        <a:pt x="829" y="2429"/>
                      </a:lnTo>
                      <a:cubicBezTo>
                        <a:pt x="697" y="2429"/>
                        <a:pt x="576" y="2463"/>
                        <a:pt x="553" y="2515"/>
                      </a:cubicBezTo>
                      <a:lnTo>
                        <a:pt x="374" y="2912"/>
                      </a:lnTo>
                      <a:cubicBezTo>
                        <a:pt x="346" y="2964"/>
                        <a:pt x="432" y="2998"/>
                        <a:pt x="570" y="2998"/>
                      </a:cubicBezTo>
                      <a:close/>
                      <a:moveTo>
                        <a:pt x="28090" y="2998"/>
                      </a:moveTo>
                      <a:lnTo>
                        <a:pt x="31945" y="2998"/>
                      </a:lnTo>
                      <a:cubicBezTo>
                        <a:pt x="32078" y="2998"/>
                        <a:pt x="32164" y="2964"/>
                        <a:pt x="32141" y="2912"/>
                      </a:cubicBezTo>
                      <a:lnTo>
                        <a:pt x="31963" y="2515"/>
                      </a:lnTo>
                      <a:cubicBezTo>
                        <a:pt x="31940" y="2463"/>
                        <a:pt x="31819" y="2429"/>
                        <a:pt x="31686" y="2429"/>
                      </a:cubicBezTo>
                      <a:lnTo>
                        <a:pt x="27900" y="2429"/>
                      </a:lnTo>
                      <a:cubicBezTo>
                        <a:pt x="27767" y="2429"/>
                        <a:pt x="27675" y="2463"/>
                        <a:pt x="27698" y="2515"/>
                      </a:cubicBezTo>
                      <a:lnTo>
                        <a:pt x="27825" y="2912"/>
                      </a:lnTo>
                      <a:cubicBezTo>
                        <a:pt x="27842" y="2964"/>
                        <a:pt x="27963" y="2998"/>
                        <a:pt x="28090" y="2998"/>
                      </a:cubicBezTo>
                      <a:close/>
                      <a:moveTo>
                        <a:pt x="26576" y="3769"/>
                      </a:moveTo>
                      <a:lnTo>
                        <a:pt x="27744" y="3769"/>
                      </a:lnTo>
                      <a:cubicBezTo>
                        <a:pt x="27882" y="3769"/>
                        <a:pt x="27975" y="3723"/>
                        <a:pt x="27957" y="3672"/>
                      </a:cubicBezTo>
                      <a:lnTo>
                        <a:pt x="27917" y="3551"/>
                      </a:lnTo>
                      <a:cubicBezTo>
                        <a:pt x="27905" y="3499"/>
                        <a:pt x="27785" y="3459"/>
                        <a:pt x="27652" y="3459"/>
                      </a:cubicBezTo>
                      <a:lnTo>
                        <a:pt x="26496" y="3459"/>
                      </a:lnTo>
                      <a:cubicBezTo>
                        <a:pt x="26363" y="3459"/>
                        <a:pt x="26265" y="3499"/>
                        <a:pt x="26277" y="3551"/>
                      </a:cubicBezTo>
                      <a:lnTo>
                        <a:pt x="26317" y="3672"/>
                      </a:lnTo>
                      <a:cubicBezTo>
                        <a:pt x="26323" y="3723"/>
                        <a:pt x="26444" y="3769"/>
                        <a:pt x="26576" y="3769"/>
                      </a:cubicBezTo>
                      <a:close/>
                      <a:moveTo>
                        <a:pt x="28849" y="3769"/>
                      </a:moveTo>
                      <a:lnTo>
                        <a:pt x="30018" y="3769"/>
                      </a:lnTo>
                      <a:cubicBezTo>
                        <a:pt x="30156" y="3769"/>
                        <a:pt x="30242" y="3723"/>
                        <a:pt x="30230" y="3672"/>
                      </a:cubicBezTo>
                      <a:lnTo>
                        <a:pt x="30064" y="3257"/>
                      </a:lnTo>
                      <a:cubicBezTo>
                        <a:pt x="30041" y="3205"/>
                        <a:pt x="29920" y="3171"/>
                        <a:pt x="29787" y="3171"/>
                      </a:cubicBezTo>
                      <a:lnTo>
                        <a:pt x="28636" y="3171"/>
                      </a:lnTo>
                      <a:cubicBezTo>
                        <a:pt x="28510" y="3171"/>
                        <a:pt x="28418" y="3211"/>
                        <a:pt x="28429" y="3257"/>
                      </a:cubicBezTo>
                      <a:lnTo>
                        <a:pt x="28573" y="3672"/>
                      </a:lnTo>
                      <a:cubicBezTo>
                        <a:pt x="28596" y="3723"/>
                        <a:pt x="28717" y="3769"/>
                        <a:pt x="28849" y="3769"/>
                      </a:cubicBezTo>
                      <a:close/>
                      <a:moveTo>
                        <a:pt x="31122" y="3769"/>
                      </a:moveTo>
                      <a:lnTo>
                        <a:pt x="32291" y="3769"/>
                      </a:lnTo>
                      <a:cubicBezTo>
                        <a:pt x="32429" y="3769"/>
                        <a:pt x="32515" y="3723"/>
                        <a:pt x="32492" y="3672"/>
                      </a:cubicBezTo>
                      <a:lnTo>
                        <a:pt x="32435" y="3551"/>
                      </a:lnTo>
                      <a:cubicBezTo>
                        <a:pt x="32417" y="3499"/>
                        <a:pt x="32285" y="3459"/>
                        <a:pt x="32158" y="3459"/>
                      </a:cubicBezTo>
                      <a:lnTo>
                        <a:pt x="30996" y="3459"/>
                      </a:lnTo>
                      <a:cubicBezTo>
                        <a:pt x="30869" y="3459"/>
                        <a:pt x="30777" y="3499"/>
                        <a:pt x="30794" y="3551"/>
                      </a:cubicBezTo>
                      <a:lnTo>
                        <a:pt x="30846" y="3672"/>
                      </a:lnTo>
                      <a:cubicBezTo>
                        <a:pt x="30863" y="3723"/>
                        <a:pt x="30990" y="3769"/>
                        <a:pt x="31122" y="3769"/>
                      </a:cubicBezTo>
                      <a:close/>
                      <a:moveTo>
                        <a:pt x="24274" y="3769"/>
                      </a:moveTo>
                      <a:lnTo>
                        <a:pt x="25385" y="3769"/>
                      </a:lnTo>
                      <a:cubicBezTo>
                        <a:pt x="25523" y="3769"/>
                        <a:pt x="25615" y="3723"/>
                        <a:pt x="25604" y="3672"/>
                      </a:cubicBezTo>
                      <a:lnTo>
                        <a:pt x="25494" y="3257"/>
                      </a:lnTo>
                      <a:cubicBezTo>
                        <a:pt x="25483" y="3205"/>
                        <a:pt x="25368" y="3171"/>
                        <a:pt x="25235" y="3171"/>
                      </a:cubicBezTo>
                      <a:lnTo>
                        <a:pt x="24136" y="3171"/>
                      </a:lnTo>
                      <a:cubicBezTo>
                        <a:pt x="24004" y="3171"/>
                        <a:pt x="23906" y="3211"/>
                        <a:pt x="23917" y="3257"/>
                      </a:cubicBezTo>
                      <a:lnTo>
                        <a:pt x="24015" y="3672"/>
                      </a:lnTo>
                      <a:cubicBezTo>
                        <a:pt x="24027" y="3723"/>
                        <a:pt x="24142" y="3769"/>
                        <a:pt x="24274" y="3769"/>
                      </a:cubicBezTo>
                      <a:close/>
                      <a:moveTo>
                        <a:pt x="9801" y="3257"/>
                      </a:moveTo>
                      <a:lnTo>
                        <a:pt x="9720" y="3672"/>
                      </a:lnTo>
                      <a:cubicBezTo>
                        <a:pt x="9715" y="3723"/>
                        <a:pt x="9812" y="3764"/>
                        <a:pt x="9945" y="3764"/>
                      </a:cubicBezTo>
                      <a:lnTo>
                        <a:pt x="20257" y="3764"/>
                      </a:lnTo>
                      <a:cubicBezTo>
                        <a:pt x="20395" y="3764"/>
                        <a:pt x="20493" y="3723"/>
                        <a:pt x="20488" y="3672"/>
                      </a:cubicBezTo>
                      <a:lnTo>
                        <a:pt x="20436" y="3257"/>
                      </a:lnTo>
                      <a:cubicBezTo>
                        <a:pt x="20430" y="3205"/>
                        <a:pt x="20321" y="3171"/>
                        <a:pt x="20194" y="3171"/>
                      </a:cubicBezTo>
                      <a:lnTo>
                        <a:pt x="10048" y="3171"/>
                      </a:lnTo>
                      <a:cubicBezTo>
                        <a:pt x="9922" y="3171"/>
                        <a:pt x="9807" y="3205"/>
                        <a:pt x="9801" y="3257"/>
                      </a:cubicBezTo>
                      <a:close/>
                      <a:moveTo>
                        <a:pt x="7119" y="3769"/>
                      </a:moveTo>
                      <a:lnTo>
                        <a:pt x="8765" y="3769"/>
                      </a:lnTo>
                      <a:cubicBezTo>
                        <a:pt x="8897" y="3769"/>
                        <a:pt x="9012" y="3723"/>
                        <a:pt x="9024" y="3672"/>
                      </a:cubicBezTo>
                      <a:lnTo>
                        <a:pt x="9104" y="3257"/>
                      </a:lnTo>
                      <a:cubicBezTo>
                        <a:pt x="9116" y="3205"/>
                        <a:pt x="9024" y="3171"/>
                        <a:pt x="8892" y="3171"/>
                      </a:cubicBezTo>
                      <a:lnTo>
                        <a:pt x="7280" y="3171"/>
                      </a:lnTo>
                      <a:cubicBezTo>
                        <a:pt x="7148" y="3171"/>
                        <a:pt x="7033" y="3211"/>
                        <a:pt x="7021" y="3257"/>
                      </a:cubicBezTo>
                      <a:lnTo>
                        <a:pt x="6912" y="3672"/>
                      </a:lnTo>
                      <a:cubicBezTo>
                        <a:pt x="6895" y="3723"/>
                        <a:pt x="6992" y="3769"/>
                        <a:pt x="7119" y="3769"/>
                      </a:cubicBezTo>
                      <a:close/>
                      <a:moveTo>
                        <a:pt x="4817" y="3769"/>
                      </a:moveTo>
                      <a:lnTo>
                        <a:pt x="5934" y="3769"/>
                      </a:lnTo>
                      <a:cubicBezTo>
                        <a:pt x="6072" y="3769"/>
                        <a:pt x="6187" y="3723"/>
                        <a:pt x="6198" y="3672"/>
                      </a:cubicBezTo>
                      <a:lnTo>
                        <a:pt x="6313" y="3257"/>
                      </a:lnTo>
                      <a:cubicBezTo>
                        <a:pt x="6331" y="3205"/>
                        <a:pt x="6239" y="3171"/>
                        <a:pt x="6100" y="3171"/>
                      </a:cubicBezTo>
                      <a:lnTo>
                        <a:pt x="5001" y="3171"/>
                      </a:lnTo>
                      <a:cubicBezTo>
                        <a:pt x="4869" y="3171"/>
                        <a:pt x="4748" y="3211"/>
                        <a:pt x="4731" y="3257"/>
                      </a:cubicBezTo>
                      <a:lnTo>
                        <a:pt x="4598" y="3672"/>
                      </a:lnTo>
                      <a:cubicBezTo>
                        <a:pt x="4598" y="3723"/>
                        <a:pt x="4691" y="3769"/>
                        <a:pt x="4817" y="3769"/>
                      </a:cubicBezTo>
                      <a:close/>
                      <a:moveTo>
                        <a:pt x="21454" y="3769"/>
                      </a:moveTo>
                      <a:lnTo>
                        <a:pt x="23094" y="3769"/>
                      </a:lnTo>
                      <a:cubicBezTo>
                        <a:pt x="23227" y="3769"/>
                        <a:pt x="23325" y="3723"/>
                        <a:pt x="23313" y="3672"/>
                      </a:cubicBezTo>
                      <a:lnTo>
                        <a:pt x="23238" y="3257"/>
                      </a:lnTo>
                      <a:cubicBezTo>
                        <a:pt x="23227" y="3205"/>
                        <a:pt x="23112" y="3171"/>
                        <a:pt x="22985" y="3171"/>
                      </a:cubicBezTo>
                      <a:lnTo>
                        <a:pt x="21374" y="3171"/>
                      </a:lnTo>
                      <a:cubicBezTo>
                        <a:pt x="21241" y="3171"/>
                        <a:pt x="21144" y="3211"/>
                        <a:pt x="21149" y="3257"/>
                      </a:cubicBezTo>
                      <a:lnTo>
                        <a:pt x="21207" y="3672"/>
                      </a:lnTo>
                      <a:cubicBezTo>
                        <a:pt x="21201" y="3723"/>
                        <a:pt x="21316" y="3769"/>
                        <a:pt x="21454" y="3769"/>
                      </a:cubicBezTo>
                      <a:close/>
                      <a:moveTo>
                        <a:pt x="2527" y="3769"/>
                      </a:moveTo>
                      <a:lnTo>
                        <a:pt x="3643" y="3769"/>
                      </a:lnTo>
                      <a:cubicBezTo>
                        <a:pt x="3776" y="3769"/>
                        <a:pt x="3902" y="3723"/>
                        <a:pt x="3914" y="3672"/>
                      </a:cubicBezTo>
                      <a:lnTo>
                        <a:pt x="4058" y="3257"/>
                      </a:lnTo>
                      <a:cubicBezTo>
                        <a:pt x="4075" y="3205"/>
                        <a:pt x="3977" y="3171"/>
                        <a:pt x="3850" y="3171"/>
                      </a:cubicBezTo>
                      <a:lnTo>
                        <a:pt x="2751" y="3171"/>
                      </a:lnTo>
                      <a:cubicBezTo>
                        <a:pt x="2619" y="3171"/>
                        <a:pt x="2498" y="3211"/>
                        <a:pt x="2475" y="3257"/>
                      </a:cubicBezTo>
                      <a:lnTo>
                        <a:pt x="2308" y="3672"/>
                      </a:lnTo>
                      <a:cubicBezTo>
                        <a:pt x="2297" y="3723"/>
                        <a:pt x="2389" y="3769"/>
                        <a:pt x="2527" y="3769"/>
                      </a:cubicBezTo>
                      <a:close/>
                      <a:moveTo>
                        <a:pt x="225" y="3769"/>
                      </a:moveTo>
                      <a:lnTo>
                        <a:pt x="1341" y="3769"/>
                      </a:lnTo>
                      <a:cubicBezTo>
                        <a:pt x="1474" y="3769"/>
                        <a:pt x="1600" y="3723"/>
                        <a:pt x="1617" y="3672"/>
                      </a:cubicBezTo>
                      <a:lnTo>
                        <a:pt x="1790" y="3257"/>
                      </a:lnTo>
                      <a:cubicBezTo>
                        <a:pt x="1813" y="3205"/>
                        <a:pt x="1721" y="3171"/>
                        <a:pt x="1589" y="3171"/>
                      </a:cubicBezTo>
                      <a:lnTo>
                        <a:pt x="490" y="3171"/>
                      </a:lnTo>
                      <a:cubicBezTo>
                        <a:pt x="357" y="3171"/>
                        <a:pt x="236" y="3211"/>
                        <a:pt x="208" y="3257"/>
                      </a:cubicBezTo>
                      <a:lnTo>
                        <a:pt x="23" y="3672"/>
                      </a:lnTo>
                      <a:cubicBezTo>
                        <a:pt x="0" y="3723"/>
                        <a:pt x="87" y="3769"/>
                        <a:pt x="225" y="3769"/>
                      </a:cubicBezTo>
                      <a:close/>
                    </a:path>
                  </a:pathLst>
                </a:custGeom>
                <a:solidFill>
                  <a:schemeClr val="dk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93" name="Google Shape;893;p57"/>
              <p:cNvSpPr/>
              <p:nvPr/>
            </p:nvSpPr>
            <p:spPr>
              <a:xfrm>
                <a:off x="6822274" y="3695850"/>
                <a:ext cx="723633" cy="189396"/>
              </a:xfrm>
              <a:custGeom>
                <a:avLst/>
                <a:gdLst/>
                <a:ahLst/>
                <a:cxnLst/>
                <a:rect l="l" t="t" r="r" b="b"/>
                <a:pathLst>
                  <a:path w="12448" h="3258" extrusionOk="0">
                    <a:moveTo>
                      <a:pt x="12074" y="3258"/>
                    </a:moveTo>
                    <a:lnTo>
                      <a:pt x="374" y="3258"/>
                    </a:lnTo>
                    <a:cubicBezTo>
                      <a:pt x="155" y="3258"/>
                      <a:pt x="0" y="3126"/>
                      <a:pt x="35" y="2959"/>
                    </a:cubicBezTo>
                    <a:lnTo>
                      <a:pt x="529" y="254"/>
                    </a:lnTo>
                    <a:cubicBezTo>
                      <a:pt x="558" y="110"/>
                      <a:pt x="737" y="1"/>
                      <a:pt x="932" y="1"/>
                    </a:cubicBezTo>
                    <a:lnTo>
                      <a:pt x="11515" y="1"/>
                    </a:lnTo>
                    <a:cubicBezTo>
                      <a:pt x="11717" y="1"/>
                      <a:pt x="11895" y="116"/>
                      <a:pt x="11918" y="254"/>
                    </a:cubicBezTo>
                    <a:lnTo>
                      <a:pt x="12413" y="2959"/>
                    </a:lnTo>
                    <a:cubicBezTo>
                      <a:pt x="12448" y="3126"/>
                      <a:pt x="12298" y="3258"/>
                      <a:pt x="12074" y="3258"/>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57"/>
              <p:cNvSpPr/>
              <p:nvPr/>
            </p:nvSpPr>
            <p:spPr>
              <a:xfrm>
                <a:off x="5996926" y="1962600"/>
                <a:ext cx="733748" cy="692591"/>
              </a:xfrm>
              <a:custGeom>
                <a:avLst/>
                <a:gdLst/>
                <a:ahLst/>
                <a:cxnLst/>
                <a:rect l="l" t="t" r="r" b="b"/>
                <a:pathLst>
                  <a:path w="12622" h="11914" extrusionOk="0">
                    <a:moveTo>
                      <a:pt x="11361" y="9364"/>
                    </a:moveTo>
                    <a:lnTo>
                      <a:pt x="9583" y="9364"/>
                    </a:lnTo>
                    <a:cubicBezTo>
                      <a:pt x="9393" y="9364"/>
                      <a:pt x="9232" y="9525"/>
                      <a:pt x="9232" y="9721"/>
                    </a:cubicBezTo>
                    <a:lnTo>
                      <a:pt x="9226" y="11534"/>
                    </a:lnTo>
                    <a:cubicBezTo>
                      <a:pt x="9226" y="11781"/>
                      <a:pt x="8915" y="11913"/>
                      <a:pt x="8737" y="11723"/>
                    </a:cubicBezTo>
                    <a:lnTo>
                      <a:pt x="6820" y="9767"/>
                    </a:lnTo>
                    <a:cubicBezTo>
                      <a:pt x="6492" y="9502"/>
                      <a:pt x="6078" y="9358"/>
                      <a:pt x="5658" y="9358"/>
                    </a:cubicBezTo>
                    <a:lnTo>
                      <a:pt x="1261" y="9358"/>
                    </a:lnTo>
                    <a:cubicBezTo>
                      <a:pt x="571" y="9358"/>
                      <a:pt x="1" y="8800"/>
                      <a:pt x="1" y="8098"/>
                    </a:cubicBezTo>
                    <a:lnTo>
                      <a:pt x="1" y="1255"/>
                    </a:lnTo>
                    <a:cubicBezTo>
                      <a:pt x="1" y="565"/>
                      <a:pt x="565" y="1"/>
                      <a:pt x="1261" y="1"/>
                    </a:cubicBezTo>
                    <a:lnTo>
                      <a:pt x="11355" y="1"/>
                    </a:lnTo>
                    <a:cubicBezTo>
                      <a:pt x="12046" y="1"/>
                      <a:pt x="12615" y="559"/>
                      <a:pt x="12615" y="1255"/>
                    </a:cubicBezTo>
                    <a:lnTo>
                      <a:pt x="12615" y="8109"/>
                    </a:lnTo>
                    <a:cubicBezTo>
                      <a:pt x="12621" y="8806"/>
                      <a:pt x="12051" y="9364"/>
                      <a:pt x="11361" y="9364"/>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57"/>
              <p:cNvSpPr/>
              <p:nvPr/>
            </p:nvSpPr>
            <p:spPr>
              <a:xfrm>
                <a:off x="6163240" y="2083048"/>
                <a:ext cx="375362" cy="302812"/>
              </a:xfrm>
              <a:custGeom>
                <a:avLst/>
                <a:gdLst/>
                <a:ahLst/>
                <a:cxnLst/>
                <a:rect l="l" t="t" r="r" b="b"/>
                <a:pathLst>
                  <a:path w="6457" h="5209" extrusionOk="0">
                    <a:moveTo>
                      <a:pt x="2952" y="2964"/>
                    </a:moveTo>
                    <a:lnTo>
                      <a:pt x="1853" y="2964"/>
                    </a:lnTo>
                    <a:cubicBezTo>
                      <a:pt x="1916" y="3523"/>
                      <a:pt x="2164" y="4213"/>
                      <a:pt x="2952" y="4213"/>
                    </a:cubicBezTo>
                    <a:lnTo>
                      <a:pt x="2952" y="5209"/>
                    </a:lnTo>
                    <a:lnTo>
                      <a:pt x="2227" y="5209"/>
                    </a:lnTo>
                    <a:cubicBezTo>
                      <a:pt x="996" y="5209"/>
                      <a:pt x="0" y="4207"/>
                      <a:pt x="0" y="2976"/>
                    </a:cubicBezTo>
                    <a:lnTo>
                      <a:pt x="0" y="2964"/>
                    </a:lnTo>
                    <a:lnTo>
                      <a:pt x="0" y="2257"/>
                    </a:lnTo>
                    <a:lnTo>
                      <a:pt x="0" y="6"/>
                    </a:lnTo>
                    <a:lnTo>
                      <a:pt x="2952" y="6"/>
                    </a:lnTo>
                    <a:close/>
                    <a:moveTo>
                      <a:pt x="6457" y="1"/>
                    </a:moveTo>
                    <a:lnTo>
                      <a:pt x="3499" y="1"/>
                    </a:lnTo>
                    <a:lnTo>
                      <a:pt x="3499" y="2251"/>
                    </a:lnTo>
                    <a:lnTo>
                      <a:pt x="3499" y="2959"/>
                    </a:lnTo>
                    <a:lnTo>
                      <a:pt x="3499" y="2970"/>
                    </a:lnTo>
                    <a:cubicBezTo>
                      <a:pt x="3499" y="4202"/>
                      <a:pt x="4500" y="5203"/>
                      <a:pt x="5732" y="5203"/>
                    </a:cubicBezTo>
                    <a:lnTo>
                      <a:pt x="6457" y="5203"/>
                    </a:lnTo>
                    <a:lnTo>
                      <a:pt x="6457" y="4207"/>
                    </a:lnTo>
                    <a:cubicBezTo>
                      <a:pt x="5674" y="4207"/>
                      <a:pt x="5427" y="3517"/>
                      <a:pt x="5358" y="2959"/>
                    </a:cubicBezTo>
                    <a:lnTo>
                      <a:pt x="6457" y="2959"/>
                    </a:lnTo>
                    <a:close/>
                  </a:path>
                </a:pathLst>
              </a:custGeom>
              <a:solidFill>
                <a:schemeClr val="l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57"/>
              <p:cNvSpPr/>
              <p:nvPr/>
            </p:nvSpPr>
            <p:spPr>
              <a:xfrm>
                <a:off x="6580041" y="2438050"/>
                <a:ext cx="733051" cy="692532"/>
              </a:xfrm>
              <a:custGeom>
                <a:avLst/>
                <a:gdLst/>
                <a:ahLst/>
                <a:cxnLst/>
                <a:rect l="l" t="t" r="r" b="b"/>
                <a:pathLst>
                  <a:path w="12610" h="11913" extrusionOk="0">
                    <a:moveTo>
                      <a:pt x="1249" y="9369"/>
                    </a:moveTo>
                    <a:lnTo>
                      <a:pt x="3028" y="9369"/>
                    </a:lnTo>
                    <a:cubicBezTo>
                      <a:pt x="3223" y="9369"/>
                      <a:pt x="3379" y="9524"/>
                      <a:pt x="3379" y="9720"/>
                    </a:cubicBezTo>
                    <a:lnTo>
                      <a:pt x="3384" y="11533"/>
                    </a:lnTo>
                    <a:cubicBezTo>
                      <a:pt x="3384" y="11786"/>
                      <a:pt x="3695" y="11913"/>
                      <a:pt x="3879" y="11728"/>
                    </a:cubicBezTo>
                    <a:lnTo>
                      <a:pt x="5790" y="9772"/>
                    </a:lnTo>
                    <a:cubicBezTo>
                      <a:pt x="6118" y="9501"/>
                      <a:pt x="6532" y="9357"/>
                      <a:pt x="6952" y="9357"/>
                    </a:cubicBezTo>
                    <a:lnTo>
                      <a:pt x="11349" y="9357"/>
                    </a:lnTo>
                    <a:cubicBezTo>
                      <a:pt x="12040" y="9357"/>
                      <a:pt x="12609" y="8799"/>
                      <a:pt x="12609" y="8103"/>
                    </a:cubicBezTo>
                    <a:lnTo>
                      <a:pt x="12609" y="1260"/>
                    </a:lnTo>
                    <a:cubicBezTo>
                      <a:pt x="12609" y="570"/>
                      <a:pt x="12045" y="0"/>
                      <a:pt x="11349" y="0"/>
                    </a:cubicBezTo>
                    <a:lnTo>
                      <a:pt x="1255" y="0"/>
                    </a:lnTo>
                    <a:cubicBezTo>
                      <a:pt x="564" y="0"/>
                      <a:pt x="1" y="564"/>
                      <a:pt x="1" y="1260"/>
                    </a:cubicBezTo>
                    <a:lnTo>
                      <a:pt x="1" y="8103"/>
                    </a:lnTo>
                    <a:cubicBezTo>
                      <a:pt x="1" y="8805"/>
                      <a:pt x="559" y="9369"/>
                      <a:pt x="1249" y="9369"/>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57"/>
              <p:cNvSpPr/>
              <p:nvPr/>
            </p:nvSpPr>
            <p:spPr>
              <a:xfrm>
                <a:off x="6771409" y="2559138"/>
                <a:ext cx="375710" cy="302115"/>
              </a:xfrm>
              <a:custGeom>
                <a:avLst/>
                <a:gdLst/>
                <a:ahLst/>
                <a:cxnLst/>
                <a:rect l="l" t="t" r="r" b="b"/>
                <a:pathLst>
                  <a:path w="6463" h="5197" extrusionOk="0">
                    <a:moveTo>
                      <a:pt x="3505" y="0"/>
                    </a:moveTo>
                    <a:lnTo>
                      <a:pt x="6463" y="0"/>
                    </a:lnTo>
                    <a:lnTo>
                      <a:pt x="6463" y="2250"/>
                    </a:lnTo>
                    <a:lnTo>
                      <a:pt x="6463" y="2953"/>
                    </a:lnTo>
                    <a:lnTo>
                      <a:pt x="6463" y="2970"/>
                    </a:lnTo>
                    <a:cubicBezTo>
                      <a:pt x="6463" y="4201"/>
                      <a:pt x="5462" y="5197"/>
                      <a:pt x="4230" y="5197"/>
                    </a:cubicBezTo>
                    <a:lnTo>
                      <a:pt x="3505" y="5197"/>
                    </a:lnTo>
                    <a:lnTo>
                      <a:pt x="3505" y="4207"/>
                    </a:lnTo>
                    <a:cubicBezTo>
                      <a:pt x="4288" y="4207"/>
                      <a:pt x="4535" y="3516"/>
                      <a:pt x="4604" y="2953"/>
                    </a:cubicBezTo>
                    <a:lnTo>
                      <a:pt x="3505" y="2953"/>
                    </a:lnTo>
                    <a:close/>
                    <a:moveTo>
                      <a:pt x="0" y="2953"/>
                    </a:moveTo>
                    <a:lnTo>
                      <a:pt x="1105" y="2953"/>
                    </a:lnTo>
                    <a:cubicBezTo>
                      <a:pt x="1036" y="3516"/>
                      <a:pt x="794" y="4207"/>
                      <a:pt x="0" y="4207"/>
                    </a:cubicBezTo>
                    <a:lnTo>
                      <a:pt x="0" y="5197"/>
                    </a:lnTo>
                    <a:lnTo>
                      <a:pt x="731" y="5197"/>
                    </a:lnTo>
                    <a:cubicBezTo>
                      <a:pt x="1957" y="5197"/>
                      <a:pt x="2958" y="4201"/>
                      <a:pt x="2958" y="2970"/>
                    </a:cubicBezTo>
                    <a:lnTo>
                      <a:pt x="2958" y="2953"/>
                    </a:lnTo>
                    <a:lnTo>
                      <a:pt x="2958" y="2250"/>
                    </a:lnTo>
                    <a:lnTo>
                      <a:pt x="2958" y="0"/>
                    </a:lnTo>
                    <a:lnTo>
                      <a:pt x="0" y="0"/>
                    </a:lnTo>
                    <a:close/>
                  </a:path>
                </a:pathLst>
              </a:custGeom>
              <a:solidFill>
                <a:schemeClr val="l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57"/>
              <p:cNvSpPr/>
              <p:nvPr/>
            </p:nvSpPr>
            <p:spPr>
              <a:xfrm>
                <a:off x="7072122" y="1652817"/>
                <a:ext cx="779557" cy="813332"/>
              </a:xfrm>
              <a:custGeom>
                <a:avLst/>
                <a:gdLst/>
                <a:ahLst/>
                <a:cxnLst/>
                <a:rect l="l" t="t" r="r" b="b"/>
                <a:pathLst>
                  <a:path w="13410" h="13991" extrusionOk="0">
                    <a:moveTo>
                      <a:pt x="12886" y="13991"/>
                    </a:moveTo>
                    <a:lnTo>
                      <a:pt x="525" y="13991"/>
                    </a:lnTo>
                    <a:cubicBezTo>
                      <a:pt x="237" y="13991"/>
                      <a:pt x="1" y="13755"/>
                      <a:pt x="1" y="13467"/>
                    </a:cubicBezTo>
                    <a:lnTo>
                      <a:pt x="1" y="525"/>
                    </a:lnTo>
                    <a:cubicBezTo>
                      <a:pt x="1" y="237"/>
                      <a:pt x="237" y="1"/>
                      <a:pt x="525" y="1"/>
                    </a:cubicBezTo>
                    <a:lnTo>
                      <a:pt x="12886" y="1"/>
                    </a:lnTo>
                    <a:cubicBezTo>
                      <a:pt x="13174" y="1"/>
                      <a:pt x="13410" y="237"/>
                      <a:pt x="13410" y="525"/>
                    </a:cubicBezTo>
                    <a:lnTo>
                      <a:pt x="13410" y="13467"/>
                    </a:lnTo>
                    <a:cubicBezTo>
                      <a:pt x="13410" y="13761"/>
                      <a:pt x="13174" y="13991"/>
                      <a:pt x="12886" y="13991"/>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57"/>
              <p:cNvSpPr/>
              <p:nvPr/>
            </p:nvSpPr>
            <p:spPr>
              <a:xfrm>
                <a:off x="7186234" y="1775939"/>
                <a:ext cx="551387" cy="566792"/>
              </a:xfrm>
              <a:custGeom>
                <a:avLst/>
                <a:gdLst/>
                <a:ahLst/>
                <a:cxnLst/>
                <a:rect l="l" t="t" r="r" b="b"/>
                <a:pathLst>
                  <a:path w="9485" h="9750" extrusionOk="0">
                    <a:moveTo>
                      <a:pt x="9179" y="8167"/>
                    </a:moveTo>
                    <a:lnTo>
                      <a:pt x="8454" y="8167"/>
                    </a:lnTo>
                    <a:lnTo>
                      <a:pt x="8454" y="7131"/>
                    </a:lnTo>
                    <a:lnTo>
                      <a:pt x="7292" y="7131"/>
                    </a:lnTo>
                    <a:lnTo>
                      <a:pt x="7292" y="6561"/>
                    </a:lnTo>
                    <a:lnTo>
                      <a:pt x="7953" y="6561"/>
                    </a:lnTo>
                    <a:cubicBezTo>
                      <a:pt x="8155" y="6561"/>
                      <a:pt x="8316" y="6400"/>
                      <a:pt x="8316" y="6199"/>
                    </a:cubicBezTo>
                    <a:lnTo>
                      <a:pt x="8316" y="4587"/>
                    </a:lnTo>
                    <a:cubicBezTo>
                      <a:pt x="8316" y="4386"/>
                      <a:pt x="8155" y="4219"/>
                      <a:pt x="7953" y="4219"/>
                    </a:cubicBezTo>
                    <a:lnTo>
                      <a:pt x="7292" y="4219"/>
                    </a:lnTo>
                    <a:lnTo>
                      <a:pt x="7292" y="3292"/>
                    </a:lnTo>
                    <a:lnTo>
                      <a:pt x="4892" y="3292"/>
                    </a:lnTo>
                    <a:lnTo>
                      <a:pt x="4892" y="2608"/>
                    </a:lnTo>
                    <a:lnTo>
                      <a:pt x="6814" y="2608"/>
                    </a:lnTo>
                    <a:cubicBezTo>
                      <a:pt x="7004" y="2608"/>
                      <a:pt x="7154" y="2458"/>
                      <a:pt x="7154" y="2268"/>
                    </a:cubicBezTo>
                    <a:lnTo>
                      <a:pt x="7154" y="340"/>
                    </a:lnTo>
                    <a:cubicBezTo>
                      <a:pt x="7154" y="156"/>
                      <a:pt x="7004" y="1"/>
                      <a:pt x="6814" y="1"/>
                    </a:cubicBezTo>
                    <a:lnTo>
                      <a:pt x="2688" y="1"/>
                    </a:lnTo>
                    <a:cubicBezTo>
                      <a:pt x="2498" y="1"/>
                      <a:pt x="2348" y="156"/>
                      <a:pt x="2348" y="340"/>
                    </a:cubicBezTo>
                    <a:lnTo>
                      <a:pt x="2348" y="2268"/>
                    </a:lnTo>
                    <a:cubicBezTo>
                      <a:pt x="2348" y="2458"/>
                      <a:pt x="2498" y="2608"/>
                      <a:pt x="2688" y="2608"/>
                    </a:cubicBezTo>
                    <a:lnTo>
                      <a:pt x="4604" y="2608"/>
                    </a:lnTo>
                    <a:lnTo>
                      <a:pt x="4604" y="3292"/>
                    </a:lnTo>
                    <a:lnTo>
                      <a:pt x="2210" y="3292"/>
                    </a:lnTo>
                    <a:lnTo>
                      <a:pt x="2210" y="4219"/>
                    </a:lnTo>
                    <a:lnTo>
                      <a:pt x="1548" y="4219"/>
                    </a:lnTo>
                    <a:cubicBezTo>
                      <a:pt x="1347" y="4219"/>
                      <a:pt x="1180" y="4386"/>
                      <a:pt x="1180" y="4587"/>
                    </a:cubicBezTo>
                    <a:lnTo>
                      <a:pt x="1180" y="6199"/>
                    </a:lnTo>
                    <a:cubicBezTo>
                      <a:pt x="1180" y="6400"/>
                      <a:pt x="1347" y="6561"/>
                      <a:pt x="1548" y="6561"/>
                    </a:cubicBezTo>
                    <a:lnTo>
                      <a:pt x="2210" y="6561"/>
                    </a:lnTo>
                    <a:lnTo>
                      <a:pt x="2210" y="7131"/>
                    </a:lnTo>
                    <a:lnTo>
                      <a:pt x="1030" y="7131"/>
                    </a:lnTo>
                    <a:lnTo>
                      <a:pt x="1030" y="8167"/>
                    </a:lnTo>
                    <a:lnTo>
                      <a:pt x="305" y="8167"/>
                    </a:lnTo>
                    <a:cubicBezTo>
                      <a:pt x="138" y="8167"/>
                      <a:pt x="0" y="8305"/>
                      <a:pt x="0" y="8472"/>
                    </a:cubicBezTo>
                    <a:lnTo>
                      <a:pt x="0" y="9450"/>
                    </a:lnTo>
                    <a:cubicBezTo>
                      <a:pt x="0" y="9611"/>
                      <a:pt x="138" y="9749"/>
                      <a:pt x="305" y="9749"/>
                    </a:cubicBezTo>
                    <a:lnTo>
                      <a:pt x="2043" y="9749"/>
                    </a:lnTo>
                    <a:cubicBezTo>
                      <a:pt x="2210" y="9749"/>
                      <a:pt x="2348" y="9611"/>
                      <a:pt x="2348" y="9450"/>
                    </a:cubicBezTo>
                    <a:lnTo>
                      <a:pt x="2348" y="8460"/>
                    </a:lnTo>
                    <a:cubicBezTo>
                      <a:pt x="2348" y="8299"/>
                      <a:pt x="2210" y="8161"/>
                      <a:pt x="2043" y="8161"/>
                    </a:cubicBezTo>
                    <a:lnTo>
                      <a:pt x="1318" y="8161"/>
                    </a:lnTo>
                    <a:lnTo>
                      <a:pt x="1318" y="7413"/>
                    </a:lnTo>
                    <a:lnTo>
                      <a:pt x="4598" y="7413"/>
                    </a:lnTo>
                    <a:lnTo>
                      <a:pt x="4598" y="8161"/>
                    </a:lnTo>
                    <a:lnTo>
                      <a:pt x="3873" y="8161"/>
                    </a:lnTo>
                    <a:cubicBezTo>
                      <a:pt x="3706" y="8161"/>
                      <a:pt x="3568" y="8299"/>
                      <a:pt x="3568" y="8460"/>
                    </a:cubicBezTo>
                    <a:lnTo>
                      <a:pt x="3568" y="9450"/>
                    </a:lnTo>
                    <a:cubicBezTo>
                      <a:pt x="3568" y="9611"/>
                      <a:pt x="3706" y="9749"/>
                      <a:pt x="3873" y="9749"/>
                    </a:cubicBezTo>
                    <a:lnTo>
                      <a:pt x="5611" y="9749"/>
                    </a:lnTo>
                    <a:cubicBezTo>
                      <a:pt x="5778" y="9749"/>
                      <a:pt x="5916" y="9611"/>
                      <a:pt x="5916" y="9450"/>
                    </a:cubicBezTo>
                    <a:lnTo>
                      <a:pt x="5916" y="8460"/>
                    </a:lnTo>
                    <a:cubicBezTo>
                      <a:pt x="5916" y="8299"/>
                      <a:pt x="5778" y="8161"/>
                      <a:pt x="5611" y="8161"/>
                    </a:cubicBezTo>
                    <a:lnTo>
                      <a:pt x="4886" y="8161"/>
                    </a:lnTo>
                    <a:lnTo>
                      <a:pt x="4886" y="7413"/>
                    </a:lnTo>
                    <a:lnTo>
                      <a:pt x="8166" y="7413"/>
                    </a:lnTo>
                    <a:lnTo>
                      <a:pt x="8166" y="8161"/>
                    </a:lnTo>
                    <a:lnTo>
                      <a:pt x="7441" y="8161"/>
                    </a:lnTo>
                    <a:cubicBezTo>
                      <a:pt x="7274" y="8161"/>
                      <a:pt x="7136" y="8299"/>
                      <a:pt x="7136" y="8460"/>
                    </a:cubicBezTo>
                    <a:lnTo>
                      <a:pt x="7136" y="9450"/>
                    </a:lnTo>
                    <a:cubicBezTo>
                      <a:pt x="7136" y="9611"/>
                      <a:pt x="7274" y="9749"/>
                      <a:pt x="7441" y="9749"/>
                    </a:cubicBezTo>
                    <a:lnTo>
                      <a:pt x="9179" y="9749"/>
                    </a:lnTo>
                    <a:cubicBezTo>
                      <a:pt x="9346" y="9749"/>
                      <a:pt x="9484" y="9611"/>
                      <a:pt x="9484" y="9450"/>
                    </a:cubicBezTo>
                    <a:lnTo>
                      <a:pt x="9484" y="8460"/>
                    </a:lnTo>
                    <a:cubicBezTo>
                      <a:pt x="9478" y="8299"/>
                      <a:pt x="9346" y="8167"/>
                      <a:pt x="9179" y="8167"/>
                    </a:cubicBezTo>
                    <a:close/>
                    <a:moveTo>
                      <a:pt x="2492" y="7125"/>
                    </a:moveTo>
                    <a:lnTo>
                      <a:pt x="2492" y="6555"/>
                    </a:lnTo>
                    <a:lnTo>
                      <a:pt x="3154" y="6555"/>
                    </a:lnTo>
                    <a:cubicBezTo>
                      <a:pt x="3355" y="6555"/>
                      <a:pt x="3522" y="6389"/>
                      <a:pt x="3522" y="6187"/>
                    </a:cubicBezTo>
                    <a:lnTo>
                      <a:pt x="3522" y="4576"/>
                    </a:lnTo>
                    <a:cubicBezTo>
                      <a:pt x="3522" y="4374"/>
                      <a:pt x="3355" y="4213"/>
                      <a:pt x="3154" y="4213"/>
                    </a:cubicBezTo>
                    <a:lnTo>
                      <a:pt x="2492" y="4213"/>
                    </a:lnTo>
                    <a:lnTo>
                      <a:pt x="2492" y="3569"/>
                    </a:lnTo>
                    <a:lnTo>
                      <a:pt x="7004" y="3569"/>
                    </a:lnTo>
                    <a:lnTo>
                      <a:pt x="7004" y="4213"/>
                    </a:lnTo>
                    <a:lnTo>
                      <a:pt x="6342" y="4213"/>
                    </a:lnTo>
                    <a:cubicBezTo>
                      <a:pt x="6141" y="4213"/>
                      <a:pt x="5974" y="4374"/>
                      <a:pt x="5974" y="4576"/>
                    </a:cubicBezTo>
                    <a:lnTo>
                      <a:pt x="5974" y="6187"/>
                    </a:lnTo>
                    <a:cubicBezTo>
                      <a:pt x="5974" y="6389"/>
                      <a:pt x="6141" y="6555"/>
                      <a:pt x="6342" y="6555"/>
                    </a:cubicBezTo>
                    <a:lnTo>
                      <a:pt x="7004" y="6555"/>
                    </a:lnTo>
                    <a:lnTo>
                      <a:pt x="7004" y="7125"/>
                    </a:lnTo>
                    <a:close/>
                  </a:path>
                </a:pathLst>
              </a:custGeom>
              <a:solidFill>
                <a:schemeClr val="l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57"/>
              <p:cNvSpPr/>
              <p:nvPr/>
            </p:nvSpPr>
            <p:spPr>
              <a:xfrm>
                <a:off x="7606756" y="2424280"/>
                <a:ext cx="734330" cy="766186"/>
              </a:xfrm>
              <a:custGeom>
                <a:avLst/>
                <a:gdLst/>
                <a:ahLst/>
                <a:cxnLst/>
                <a:rect l="l" t="t" r="r" b="b"/>
                <a:pathLst>
                  <a:path w="12632" h="13180" extrusionOk="0">
                    <a:moveTo>
                      <a:pt x="12131" y="13179"/>
                    </a:moveTo>
                    <a:lnTo>
                      <a:pt x="495" y="13179"/>
                    </a:lnTo>
                    <a:cubicBezTo>
                      <a:pt x="219" y="13179"/>
                      <a:pt x="0" y="12955"/>
                      <a:pt x="0" y="12684"/>
                    </a:cubicBezTo>
                    <a:lnTo>
                      <a:pt x="0" y="495"/>
                    </a:lnTo>
                    <a:cubicBezTo>
                      <a:pt x="0" y="225"/>
                      <a:pt x="219" y="1"/>
                      <a:pt x="495" y="1"/>
                    </a:cubicBezTo>
                    <a:lnTo>
                      <a:pt x="12131" y="1"/>
                    </a:lnTo>
                    <a:cubicBezTo>
                      <a:pt x="12407" y="1"/>
                      <a:pt x="12632" y="225"/>
                      <a:pt x="12632" y="495"/>
                    </a:cubicBezTo>
                    <a:lnTo>
                      <a:pt x="12632" y="12684"/>
                    </a:lnTo>
                    <a:cubicBezTo>
                      <a:pt x="12620" y="12960"/>
                      <a:pt x="12407" y="13179"/>
                      <a:pt x="12131" y="13179"/>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57"/>
              <p:cNvSpPr/>
              <p:nvPr/>
            </p:nvSpPr>
            <p:spPr>
              <a:xfrm>
                <a:off x="7737551" y="2539381"/>
                <a:ext cx="472443" cy="578825"/>
              </a:xfrm>
              <a:custGeom>
                <a:avLst/>
                <a:gdLst/>
                <a:ahLst/>
                <a:cxnLst/>
                <a:rect l="l" t="t" r="r" b="b"/>
                <a:pathLst>
                  <a:path w="8127" h="9957" extrusionOk="0">
                    <a:moveTo>
                      <a:pt x="8126" y="662"/>
                    </a:moveTo>
                    <a:cubicBezTo>
                      <a:pt x="8126" y="1025"/>
                      <a:pt x="6308" y="1324"/>
                      <a:pt x="4063" y="1324"/>
                    </a:cubicBezTo>
                    <a:cubicBezTo>
                      <a:pt x="1819" y="1324"/>
                      <a:pt x="0" y="1025"/>
                      <a:pt x="0" y="662"/>
                    </a:cubicBezTo>
                    <a:cubicBezTo>
                      <a:pt x="0" y="294"/>
                      <a:pt x="1819" y="0"/>
                      <a:pt x="4063" y="0"/>
                    </a:cubicBezTo>
                    <a:cubicBezTo>
                      <a:pt x="6308" y="0"/>
                      <a:pt x="8126" y="294"/>
                      <a:pt x="8126" y="662"/>
                    </a:cubicBezTo>
                    <a:close/>
                    <a:moveTo>
                      <a:pt x="8126" y="1387"/>
                    </a:moveTo>
                    <a:lnTo>
                      <a:pt x="8126" y="3539"/>
                    </a:lnTo>
                    <a:cubicBezTo>
                      <a:pt x="8126" y="3902"/>
                      <a:pt x="6308" y="4201"/>
                      <a:pt x="4063" y="4201"/>
                    </a:cubicBezTo>
                    <a:cubicBezTo>
                      <a:pt x="1819" y="4201"/>
                      <a:pt x="0" y="3902"/>
                      <a:pt x="0" y="3539"/>
                    </a:cubicBezTo>
                    <a:lnTo>
                      <a:pt x="0" y="1387"/>
                    </a:lnTo>
                    <a:cubicBezTo>
                      <a:pt x="0" y="1755"/>
                      <a:pt x="1819" y="2049"/>
                      <a:pt x="4063" y="2049"/>
                    </a:cubicBezTo>
                    <a:cubicBezTo>
                      <a:pt x="6308" y="2049"/>
                      <a:pt x="8126" y="1755"/>
                      <a:pt x="8126" y="1387"/>
                    </a:cubicBezTo>
                    <a:close/>
                    <a:moveTo>
                      <a:pt x="7510" y="2941"/>
                    </a:moveTo>
                    <a:cubicBezTo>
                      <a:pt x="7510" y="2768"/>
                      <a:pt x="7366" y="2624"/>
                      <a:pt x="7194" y="2624"/>
                    </a:cubicBezTo>
                    <a:cubicBezTo>
                      <a:pt x="7021" y="2624"/>
                      <a:pt x="6877" y="2768"/>
                      <a:pt x="6877" y="2941"/>
                    </a:cubicBezTo>
                    <a:cubicBezTo>
                      <a:pt x="6877" y="3114"/>
                      <a:pt x="7021" y="3257"/>
                      <a:pt x="7194" y="3257"/>
                    </a:cubicBezTo>
                    <a:cubicBezTo>
                      <a:pt x="7366" y="3257"/>
                      <a:pt x="7510" y="3114"/>
                      <a:pt x="7510" y="2941"/>
                    </a:cubicBezTo>
                    <a:close/>
                    <a:moveTo>
                      <a:pt x="8126" y="4265"/>
                    </a:moveTo>
                    <a:lnTo>
                      <a:pt x="8126" y="6417"/>
                    </a:lnTo>
                    <a:cubicBezTo>
                      <a:pt x="8126" y="6779"/>
                      <a:pt x="6308" y="7079"/>
                      <a:pt x="4063" y="7079"/>
                    </a:cubicBezTo>
                    <a:cubicBezTo>
                      <a:pt x="1819" y="7079"/>
                      <a:pt x="0" y="6779"/>
                      <a:pt x="0" y="6417"/>
                    </a:cubicBezTo>
                    <a:lnTo>
                      <a:pt x="0" y="4265"/>
                    </a:lnTo>
                    <a:cubicBezTo>
                      <a:pt x="0" y="4633"/>
                      <a:pt x="1819" y="4926"/>
                      <a:pt x="4063" y="4926"/>
                    </a:cubicBezTo>
                    <a:cubicBezTo>
                      <a:pt x="6308" y="4926"/>
                      <a:pt x="8126" y="4633"/>
                      <a:pt x="8126" y="4265"/>
                    </a:cubicBezTo>
                    <a:close/>
                    <a:moveTo>
                      <a:pt x="7510" y="5818"/>
                    </a:moveTo>
                    <a:cubicBezTo>
                      <a:pt x="7510" y="5646"/>
                      <a:pt x="7366" y="5502"/>
                      <a:pt x="7194" y="5502"/>
                    </a:cubicBezTo>
                    <a:cubicBezTo>
                      <a:pt x="7021" y="5502"/>
                      <a:pt x="6877" y="5646"/>
                      <a:pt x="6877" y="5818"/>
                    </a:cubicBezTo>
                    <a:cubicBezTo>
                      <a:pt x="6877" y="5991"/>
                      <a:pt x="7021" y="6135"/>
                      <a:pt x="7194" y="6135"/>
                    </a:cubicBezTo>
                    <a:cubicBezTo>
                      <a:pt x="7366" y="6135"/>
                      <a:pt x="7510" y="5991"/>
                      <a:pt x="7510" y="5818"/>
                    </a:cubicBezTo>
                    <a:close/>
                    <a:moveTo>
                      <a:pt x="8126" y="7142"/>
                    </a:moveTo>
                    <a:lnTo>
                      <a:pt x="8126" y="9294"/>
                    </a:lnTo>
                    <a:cubicBezTo>
                      <a:pt x="8126" y="9657"/>
                      <a:pt x="6308" y="9956"/>
                      <a:pt x="4063" y="9956"/>
                    </a:cubicBezTo>
                    <a:cubicBezTo>
                      <a:pt x="1819" y="9956"/>
                      <a:pt x="0" y="9657"/>
                      <a:pt x="0" y="9294"/>
                    </a:cubicBezTo>
                    <a:lnTo>
                      <a:pt x="0" y="7142"/>
                    </a:lnTo>
                    <a:cubicBezTo>
                      <a:pt x="0" y="7510"/>
                      <a:pt x="1819" y="7804"/>
                      <a:pt x="4063" y="7804"/>
                    </a:cubicBezTo>
                    <a:cubicBezTo>
                      <a:pt x="6308" y="7804"/>
                      <a:pt x="8126" y="7510"/>
                      <a:pt x="8126" y="7142"/>
                    </a:cubicBezTo>
                    <a:close/>
                    <a:moveTo>
                      <a:pt x="7510" y="8696"/>
                    </a:moveTo>
                    <a:cubicBezTo>
                      <a:pt x="7510" y="8523"/>
                      <a:pt x="7366" y="8379"/>
                      <a:pt x="7194" y="8379"/>
                    </a:cubicBezTo>
                    <a:cubicBezTo>
                      <a:pt x="7021" y="8379"/>
                      <a:pt x="6877" y="8523"/>
                      <a:pt x="6877" y="8696"/>
                    </a:cubicBezTo>
                    <a:cubicBezTo>
                      <a:pt x="6877" y="8868"/>
                      <a:pt x="7021" y="9012"/>
                      <a:pt x="7194" y="9012"/>
                    </a:cubicBezTo>
                    <a:cubicBezTo>
                      <a:pt x="7366" y="9012"/>
                      <a:pt x="7510" y="8868"/>
                      <a:pt x="7510" y="8696"/>
                    </a:cubicBezTo>
                    <a:close/>
                  </a:path>
                </a:pathLst>
              </a:custGeom>
              <a:solidFill>
                <a:schemeClr val="l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57"/>
              <p:cNvSpPr/>
              <p:nvPr/>
            </p:nvSpPr>
            <p:spPr>
              <a:xfrm>
                <a:off x="7990132" y="1845523"/>
                <a:ext cx="249912" cy="202824"/>
              </a:xfrm>
              <a:custGeom>
                <a:avLst/>
                <a:gdLst/>
                <a:ahLst/>
                <a:cxnLst/>
                <a:rect l="l" t="t" r="r" b="b"/>
                <a:pathLst>
                  <a:path w="4299" h="3489" extrusionOk="0">
                    <a:moveTo>
                      <a:pt x="2331" y="6"/>
                    </a:moveTo>
                    <a:lnTo>
                      <a:pt x="4299" y="6"/>
                    </a:lnTo>
                    <a:lnTo>
                      <a:pt x="4299" y="1508"/>
                    </a:lnTo>
                    <a:lnTo>
                      <a:pt x="4299" y="1986"/>
                    </a:lnTo>
                    <a:lnTo>
                      <a:pt x="4299" y="1998"/>
                    </a:lnTo>
                    <a:cubicBezTo>
                      <a:pt x="4299" y="2821"/>
                      <a:pt x="3631" y="3488"/>
                      <a:pt x="2814" y="3488"/>
                    </a:cubicBezTo>
                    <a:lnTo>
                      <a:pt x="2331" y="3488"/>
                    </a:lnTo>
                    <a:lnTo>
                      <a:pt x="2331" y="2826"/>
                    </a:lnTo>
                    <a:cubicBezTo>
                      <a:pt x="2854" y="2826"/>
                      <a:pt x="3021" y="2366"/>
                      <a:pt x="3062" y="1992"/>
                    </a:cubicBezTo>
                    <a:lnTo>
                      <a:pt x="2331" y="1992"/>
                    </a:lnTo>
                    <a:lnTo>
                      <a:pt x="2331" y="6"/>
                    </a:lnTo>
                    <a:close/>
                    <a:moveTo>
                      <a:pt x="0" y="1986"/>
                    </a:moveTo>
                    <a:lnTo>
                      <a:pt x="731" y="1986"/>
                    </a:lnTo>
                    <a:cubicBezTo>
                      <a:pt x="691" y="2360"/>
                      <a:pt x="524" y="2821"/>
                      <a:pt x="0" y="2821"/>
                    </a:cubicBezTo>
                    <a:lnTo>
                      <a:pt x="0" y="3482"/>
                    </a:lnTo>
                    <a:lnTo>
                      <a:pt x="484" y="3482"/>
                    </a:lnTo>
                    <a:cubicBezTo>
                      <a:pt x="1301" y="3482"/>
                      <a:pt x="1968" y="2815"/>
                      <a:pt x="1968" y="1992"/>
                    </a:cubicBezTo>
                    <a:lnTo>
                      <a:pt x="1968" y="1980"/>
                    </a:lnTo>
                    <a:lnTo>
                      <a:pt x="1968" y="1503"/>
                    </a:lnTo>
                    <a:lnTo>
                      <a:pt x="1968" y="1"/>
                    </a:lnTo>
                    <a:lnTo>
                      <a:pt x="0" y="1"/>
                    </a:lnTo>
                    <a:lnTo>
                      <a:pt x="0" y="1986"/>
                    </a:lnTo>
                    <a:close/>
                  </a:path>
                </a:pathLst>
              </a:custGeom>
              <a:solidFill>
                <a:schemeClr val="accen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57"/>
              <p:cNvSpPr/>
              <p:nvPr/>
            </p:nvSpPr>
            <p:spPr>
              <a:xfrm>
                <a:off x="5923042" y="2617975"/>
                <a:ext cx="480407" cy="493836"/>
              </a:xfrm>
              <a:custGeom>
                <a:avLst/>
                <a:gdLst/>
                <a:ahLst/>
                <a:cxnLst/>
                <a:rect l="l" t="t" r="r" b="b"/>
                <a:pathLst>
                  <a:path w="8264" h="8495" extrusionOk="0">
                    <a:moveTo>
                      <a:pt x="7999" y="7119"/>
                    </a:moveTo>
                    <a:lnTo>
                      <a:pt x="7366" y="7119"/>
                    </a:lnTo>
                    <a:lnTo>
                      <a:pt x="7366" y="6216"/>
                    </a:lnTo>
                    <a:lnTo>
                      <a:pt x="6348" y="6216"/>
                    </a:lnTo>
                    <a:lnTo>
                      <a:pt x="6348" y="5715"/>
                    </a:lnTo>
                    <a:lnTo>
                      <a:pt x="6923" y="5715"/>
                    </a:lnTo>
                    <a:cubicBezTo>
                      <a:pt x="7096" y="5715"/>
                      <a:pt x="7240" y="5571"/>
                      <a:pt x="7240" y="5399"/>
                    </a:cubicBezTo>
                    <a:lnTo>
                      <a:pt x="7240" y="4000"/>
                    </a:lnTo>
                    <a:cubicBezTo>
                      <a:pt x="7240" y="3828"/>
                      <a:pt x="7096" y="3684"/>
                      <a:pt x="6923" y="3684"/>
                    </a:cubicBezTo>
                    <a:lnTo>
                      <a:pt x="6348" y="3684"/>
                    </a:lnTo>
                    <a:lnTo>
                      <a:pt x="6348" y="2867"/>
                    </a:lnTo>
                    <a:lnTo>
                      <a:pt x="4253" y="2867"/>
                    </a:lnTo>
                    <a:lnTo>
                      <a:pt x="4253" y="2274"/>
                    </a:lnTo>
                    <a:lnTo>
                      <a:pt x="5928" y="2274"/>
                    </a:lnTo>
                    <a:cubicBezTo>
                      <a:pt x="6089" y="2274"/>
                      <a:pt x="6221" y="2141"/>
                      <a:pt x="6221" y="1975"/>
                    </a:cubicBezTo>
                    <a:lnTo>
                      <a:pt x="6221" y="294"/>
                    </a:lnTo>
                    <a:cubicBezTo>
                      <a:pt x="6221" y="133"/>
                      <a:pt x="6094" y="1"/>
                      <a:pt x="5928" y="1"/>
                    </a:cubicBezTo>
                    <a:lnTo>
                      <a:pt x="2331" y="1"/>
                    </a:lnTo>
                    <a:cubicBezTo>
                      <a:pt x="2175" y="1"/>
                      <a:pt x="2037" y="127"/>
                      <a:pt x="2037" y="294"/>
                    </a:cubicBezTo>
                    <a:lnTo>
                      <a:pt x="2037" y="1975"/>
                    </a:lnTo>
                    <a:cubicBezTo>
                      <a:pt x="2037" y="2136"/>
                      <a:pt x="2164" y="2274"/>
                      <a:pt x="2331" y="2274"/>
                    </a:cubicBezTo>
                    <a:lnTo>
                      <a:pt x="4005" y="2274"/>
                    </a:lnTo>
                    <a:lnTo>
                      <a:pt x="4005" y="2867"/>
                    </a:lnTo>
                    <a:lnTo>
                      <a:pt x="1916" y="2867"/>
                    </a:lnTo>
                    <a:lnTo>
                      <a:pt x="1916" y="3684"/>
                    </a:lnTo>
                    <a:lnTo>
                      <a:pt x="1341" y="3684"/>
                    </a:lnTo>
                    <a:cubicBezTo>
                      <a:pt x="1168" y="3684"/>
                      <a:pt x="1024" y="3828"/>
                      <a:pt x="1024" y="4000"/>
                    </a:cubicBezTo>
                    <a:lnTo>
                      <a:pt x="1024" y="5399"/>
                    </a:lnTo>
                    <a:cubicBezTo>
                      <a:pt x="1024" y="5571"/>
                      <a:pt x="1168" y="5715"/>
                      <a:pt x="1341" y="5715"/>
                    </a:cubicBezTo>
                    <a:lnTo>
                      <a:pt x="1916" y="5715"/>
                    </a:lnTo>
                    <a:lnTo>
                      <a:pt x="1916" y="6216"/>
                    </a:lnTo>
                    <a:lnTo>
                      <a:pt x="892" y="6216"/>
                    </a:lnTo>
                    <a:lnTo>
                      <a:pt x="892" y="7119"/>
                    </a:lnTo>
                    <a:lnTo>
                      <a:pt x="259" y="7119"/>
                    </a:lnTo>
                    <a:cubicBezTo>
                      <a:pt x="115" y="7119"/>
                      <a:pt x="0" y="7234"/>
                      <a:pt x="0" y="7378"/>
                    </a:cubicBezTo>
                    <a:lnTo>
                      <a:pt x="0" y="8236"/>
                    </a:lnTo>
                    <a:cubicBezTo>
                      <a:pt x="0" y="8380"/>
                      <a:pt x="115" y="8495"/>
                      <a:pt x="259" y="8495"/>
                    </a:cubicBezTo>
                    <a:lnTo>
                      <a:pt x="1778" y="8495"/>
                    </a:lnTo>
                    <a:cubicBezTo>
                      <a:pt x="1922" y="8495"/>
                      <a:pt x="2037" y="8380"/>
                      <a:pt x="2037" y="8236"/>
                    </a:cubicBezTo>
                    <a:lnTo>
                      <a:pt x="2037" y="7378"/>
                    </a:lnTo>
                    <a:cubicBezTo>
                      <a:pt x="2037" y="7234"/>
                      <a:pt x="1922" y="7119"/>
                      <a:pt x="1778" y="7119"/>
                    </a:cubicBezTo>
                    <a:lnTo>
                      <a:pt x="1145" y="7119"/>
                    </a:lnTo>
                    <a:lnTo>
                      <a:pt x="1145" y="6463"/>
                    </a:lnTo>
                    <a:lnTo>
                      <a:pt x="4005" y="6463"/>
                    </a:lnTo>
                    <a:lnTo>
                      <a:pt x="4005" y="7119"/>
                    </a:lnTo>
                    <a:lnTo>
                      <a:pt x="3372" y="7119"/>
                    </a:lnTo>
                    <a:cubicBezTo>
                      <a:pt x="3229" y="7119"/>
                      <a:pt x="3113" y="7234"/>
                      <a:pt x="3113" y="7378"/>
                    </a:cubicBezTo>
                    <a:lnTo>
                      <a:pt x="3113" y="8236"/>
                    </a:lnTo>
                    <a:cubicBezTo>
                      <a:pt x="3113" y="8380"/>
                      <a:pt x="3229" y="8495"/>
                      <a:pt x="3372" y="8495"/>
                    </a:cubicBezTo>
                    <a:lnTo>
                      <a:pt x="4892" y="8495"/>
                    </a:lnTo>
                    <a:cubicBezTo>
                      <a:pt x="5036" y="8495"/>
                      <a:pt x="5151" y="8380"/>
                      <a:pt x="5151" y="8236"/>
                    </a:cubicBezTo>
                    <a:lnTo>
                      <a:pt x="5151" y="7378"/>
                    </a:lnTo>
                    <a:cubicBezTo>
                      <a:pt x="5151" y="7234"/>
                      <a:pt x="5036" y="7119"/>
                      <a:pt x="4892" y="7119"/>
                    </a:cubicBezTo>
                    <a:lnTo>
                      <a:pt x="4259" y="7119"/>
                    </a:lnTo>
                    <a:lnTo>
                      <a:pt x="4259" y="6463"/>
                    </a:lnTo>
                    <a:lnTo>
                      <a:pt x="7119" y="6463"/>
                    </a:lnTo>
                    <a:lnTo>
                      <a:pt x="7119" y="7119"/>
                    </a:lnTo>
                    <a:lnTo>
                      <a:pt x="6486" y="7119"/>
                    </a:lnTo>
                    <a:cubicBezTo>
                      <a:pt x="6342" y="7119"/>
                      <a:pt x="6227" y="7234"/>
                      <a:pt x="6227" y="7378"/>
                    </a:cubicBezTo>
                    <a:lnTo>
                      <a:pt x="6227" y="8236"/>
                    </a:lnTo>
                    <a:cubicBezTo>
                      <a:pt x="6227" y="8380"/>
                      <a:pt x="6342" y="8495"/>
                      <a:pt x="6486" y="8495"/>
                    </a:cubicBezTo>
                    <a:lnTo>
                      <a:pt x="8005" y="8495"/>
                    </a:lnTo>
                    <a:cubicBezTo>
                      <a:pt x="8149" y="8495"/>
                      <a:pt x="8264" y="8380"/>
                      <a:pt x="8264" y="8236"/>
                    </a:cubicBezTo>
                    <a:lnTo>
                      <a:pt x="8264" y="7378"/>
                    </a:lnTo>
                    <a:cubicBezTo>
                      <a:pt x="8264" y="7234"/>
                      <a:pt x="8143" y="7119"/>
                      <a:pt x="7999" y="7119"/>
                    </a:cubicBezTo>
                    <a:close/>
                    <a:moveTo>
                      <a:pt x="2164" y="6216"/>
                    </a:moveTo>
                    <a:lnTo>
                      <a:pt x="2164" y="5715"/>
                    </a:lnTo>
                    <a:lnTo>
                      <a:pt x="2739" y="5715"/>
                    </a:lnTo>
                    <a:cubicBezTo>
                      <a:pt x="2912" y="5715"/>
                      <a:pt x="3056" y="5571"/>
                      <a:pt x="3056" y="5399"/>
                    </a:cubicBezTo>
                    <a:lnTo>
                      <a:pt x="3056" y="4000"/>
                    </a:lnTo>
                    <a:cubicBezTo>
                      <a:pt x="3056" y="3828"/>
                      <a:pt x="2912" y="3684"/>
                      <a:pt x="2739" y="3684"/>
                    </a:cubicBezTo>
                    <a:lnTo>
                      <a:pt x="2164" y="3684"/>
                    </a:lnTo>
                    <a:lnTo>
                      <a:pt x="2164" y="3120"/>
                    </a:lnTo>
                    <a:lnTo>
                      <a:pt x="6100" y="3120"/>
                    </a:lnTo>
                    <a:lnTo>
                      <a:pt x="6100" y="3684"/>
                    </a:lnTo>
                    <a:lnTo>
                      <a:pt x="5525" y="3684"/>
                    </a:lnTo>
                    <a:cubicBezTo>
                      <a:pt x="5352" y="3684"/>
                      <a:pt x="5208" y="3828"/>
                      <a:pt x="5208" y="4000"/>
                    </a:cubicBezTo>
                    <a:lnTo>
                      <a:pt x="5208" y="5399"/>
                    </a:lnTo>
                    <a:cubicBezTo>
                      <a:pt x="5208" y="5571"/>
                      <a:pt x="5352" y="5715"/>
                      <a:pt x="5525" y="5715"/>
                    </a:cubicBezTo>
                    <a:lnTo>
                      <a:pt x="6100" y="5715"/>
                    </a:lnTo>
                    <a:lnTo>
                      <a:pt x="6100" y="6216"/>
                    </a:lnTo>
                    <a:close/>
                  </a:path>
                </a:pathLst>
              </a:custGeom>
              <a:solidFill>
                <a:schemeClr val="accen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57"/>
              <p:cNvSpPr/>
              <p:nvPr/>
            </p:nvSpPr>
            <p:spPr>
              <a:xfrm>
                <a:off x="6583703" y="1728446"/>
                <a:ext cx="289442" cy="354318"/>
              </a:xfrm>
              <a:custGeom>
                <a:avLst/>
                <a:gdLst/>
                <a:ahLst/>
                <a:cxnLst/>
                <a:rect l="l" t="t" r="r" b="b"/>
                <a:pathLst>
                  <a:path w="4979" h="6095" extrusionOk="0">
                    <a:moveTo>
                      <a:pt x="4979" y="403"/>
                    </a:moveTo>
                    <a:cubicBezTo>
                      <a:pt x="4979" y="628"/>
                      <a:pt x="3862" y="806"/>
                      <a:pt x="2493" y="806"/>
                    </a:cubicBezTo>
                    <a:cubicBezTo>
                      <a:pt x="1117" y="806"/>
                      <a:pt x="1" y="628"/>
                      <a:pt x="1" y="403"/>
                    </a:cubicBezTo>
                    <a:cubicBezTo>
                      <a:pt x="1" y="179"/>
                      <a:pt x="1117" y="1"/>
                      <a:pt x="2493" y="1"/>
                    </a:cubicBezTo>
                    <a:cubicBezTo>
                      <a:pt x="3862" y="1"/>
                      <a:pt x="4979" y="179"/>
                      <a:pt x="4979" y="403"/>
                    </a:cubicBezTo>
                    <a:close/>
                    <a:moveTo>
                      <a:pt x="4979" y="847"/>
                    </a:moveTo>
                    <a:lnTo>
                      <a:pt x="4979" y="2164"/>
                    </a:lnTo>
                    <a:cubicBezTo>
                      <a:pt x="4979" y="2389"/>
                      <a:pt x="3862" y="2567"/>
                      <a:pt x="2493" y="2567"/>
                    </a:cubicBezTo>
                    <a:cubicBezTo>
                      <a:pt x="1117" y="2567"/>
                      <a:pt x="1" y="2389"/>
                      <a:pt x="1" y="2164"/>
                    </a:cubicBezTo>
                    <a:lnTo>
                      <a:pt x="1" y="847"/>
                    </a:lnTo>
                    <a:cubicBezTo>
                      <a:pt x="1" y="1071"/>
                      <a:pt x="1117" y="1249"/>
                      <a:pt x="2493" y="1249"/>
                    </a:cubicBezTo>
                    <a:cubicBezTo>
                      <a:pt x="3862" y="1249"/>
                      <a:pt x="4979" y="1071"/>
                      <a:pt x="4979" y="847"/>
                    </a:cubicBezTo>
                    <a:close/>
                    <a:moveTo>
                      <a:pt x="4599" y="1796"/>
                    </a:moveTo>
                    <a:cubicBezTo>
                      <a:pt x="4599" y="1692"/>
                      <a:pt x="4513" y="1606"/>
                      <a:pt x="4403" y="1606"/>
                    </a:cubicBezTo>
                    <a:cubicBezTo>
                      <a:pt x="4294" y="1606"/>
                      <a:pt x="4208" y="1692"/>
                      <a:pt x="4208" y="1796"/>
                    </a:cubicBezTo>
                    <a:cubicBezTo>
                      <a:pt x="4208" y="1905"/>
                      <a:pt x="4294" y="1992"/>
                      <a:pt x="4403" y="1992"/>
                    </a:cubicBezTo>
                    <a:cubicBezTo>
                      <a:pt x="4513" y="1992"/>
                      <a:pt x="4599" y="1905"/>
                      <a:pt x="4599" y="1796"/>
                    </a:cubicBezTo>
                    <a:close/>
                    <a:moveTo>
                      <a:pt x="4979" y="2613"/>
                    </a:moveTo>
                    <a:lnTo>
                      <a:pt x="4979" y="3925"/>
                    </a:lnTo>
                    <a:cubicBezTo>
                      <a:pt x="4979" y="4150"/>
                      <a:pt x="3862" y="4328"/>
                      <a:pt x="2493" y="4328"/>
                    </a:cubicBezTo>
                    <a:cubicBezTo>
                      <a:pt x="1117" y="4328"/>
                      <a:pt x="1" y="4150"/>
                      <a:pt x="1" y="3925"/>
                    </a:cubicBezTo>
                    <a:lnTo>
                      <a:pt x="1" y="2613"/>
                    </a:lnTo>
                    <a:cubicBezTo>
                      <a:pt x="1" y="2832"/>
                      <a:pt x="1117" y="3016"/>
                      <a:pt x="2493" y="3016"/>
                    </a:cubicBezTo>
                    <a:cubicBezTo>
                      <a:pt x="3862" y="3016"/>
                      <a:pt x="4979" y="2832"/>
                      <a:pt x="4979" y="2613"/>
                    </a:cubicBezTo>
                    <a:close/>
                    <a:moveTo>
                      <a:pt x="4599" y="3563"/>
                    </a:moveTo>
                    <a:cubicBezTo>
                      <a:pt x="4599" y="3453"/>
                      <a:pt x="4513" y="3367"/>
                      <a:pt x="4403" y="3367"/>
                    </a:cubicBezTo>
                    <a:cubicBezTo>
                      <a:pt x="4294" y="3367"/>
                      <a:pt x="4208" y="3453"/>
                      <a:pt x="4208" y="3563"/>
                    </a:cubicBezTo>
                    <a:cubicBezTo>
                      <a:pt x="4208" y="3666"/>
                      <a:pt x="4294" y="3753"/>
                      <a:pt x="4403" y="3753"/>
                    </a:cubicBezTo>
                    <a:cubicBezTo>
                      <a:pt x="4513" y="3753"/>
                      <a:pt x="4599" y="3666"/>
                      <a:pt x="4599" y="3563"/>
                    </a:cubicBezTo>
                    <a:close/>
                    <a:moveTo>
                      <a:pt x="4979" y="4374"/>
                    </a:moveTo>
                    <a:lnTo>
                      <a:pt x="4979" y="5692"/>
                    </a:lnTo>
                    <a:cubicBezTo>
                      <a:pt x="4979" y="5911"/>
                      <a:pt x="3862" y="6095"/>
                      <a:pt x="2493" y="6095"/>
                    </a:cubicBezTo>
                    <a:cubicBezTo>
                      <a:pt x="1117" y="6095"/>
                      <a:pt x="1" y="5911"/>
                      <a:pt x="1" y="5692"/>
                    </a:cubicBezTo>
                    <a:lnTo>
                      <a:pt x="1" y="4374"/>
                    </a:lnTo>
                    <a:cubicBezTo>
                      <a:pt x="1" y="4599"/>
                      <a:pt x="1117" y="4777"/>
                      <a:pt x="2493" y="4777"/>
                    </a:cubicBezTo>
                    <a:cubicBezTo>
                      <a:pt x="3862" y="4777"/>
                      <a:pt x="4979" y="4599"/>
                      <a:pt x="4979" y="4374"/>
                    </a:cubicBezTo>
                    <a:close/>
                    <a:moveTo>
                      <a:pt x="4599" y="5324"/>
                    </a:moveTo>
                    <a:cubicBezTo>
                      <a:pt x="4599" y="5214"/>
                      <a:pt x="4513" y="5128"/>
                      <a:pt x="4403" y="5128"/>
                    </a:cubicBezTo>
                    <a:cubicBezTo>
                      <a:pt x="4294" y="5128"/>
                      <a:pt x="4208" y="5214"/>
                      <a:pt x="4208" y="5324"/>
                    </a:cubicBezTo>
                    <a:cubicBezTo>
                      <a:pt x="4208" y="5433"/>
                      <a:pt x="4294" y="5519"/>
                      <a:pt x="4403" y="5519"/>
                    </a:cubicBezTo>
                    <a:cubicBezTo>
                      <a:pt x="4513" y="5519"/>
                      <a:pt x="4599" y="5433"/>
                      <a:pt x="4599" y="5324"/>
                    </a:cubicBezTo>
                    <a:close/>
                  </a:path>
                </a:pathLst>
              </a:custGeom>
              <a:solidFill>
                <a:schemeClr val="accen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05" name="Google Shape;905;p57"/>
            <p:cNvGrpSpPr/>
            <p:nvPr/>
          </p:nvGrpSpPr>
          <p:grpSpPr>
            <a:xfrm>
              <a:off x="6440272" y="769535"/>
              <a:ext cx="1749455" cy="858630"/>
              <a:chOff x="6440272" y="769535"/>
              <a:chExt cx="1749455" cy="858630"/>
            </a:xfrm>
          </p:grpSpPr>
          <p:sp>
            <p:nvSpPr>
              <p:cNvPr id="906" name="Google Shape;906;p57"/>
              <p:cNvSpPr/>
              <p:nvPr/>
            </p:nvSpPr>
            <p:spPr>
              <a:xfrm rot="-5400000">
                <a:off x="7670622" y="769535"/>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57"/>
              <p:cNvSpPr/>
              <p:nvPr/>
            </p:nvSpPr>
            <p:spPr>
              <a:xfrm rot="-5400000">
                <a:off x="6440272" y="1282228"/>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57"/>
              <p:cNvSpPr/>
              <p:nvPr/>
            </p:nvSpPr>
            <p:spPr>
              <a:xfrm rot="-5400000">
                <a:off x="7176684" y="923603"/>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57"/>
              <p:cNvSpPr/>
              <p:nvPr/>
            </p:nvSpPr>
            <p:spPr>
              <a:xfrm rot="-5400000">
                <a:off x="7983672" y="1422110"/>
                <a:ext cx="206055" cy="206055"/>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lt2"/>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57"/>
              <p:cNvSpPr/>
              <p:nvPr/>
            </p:nvSpPr>
            <p:spPr>
              <a:xfrm rot="-5400000">
                <a:off x="7703709" y="1244278"/>
                <a:ext cx="139874" cy="139874"/>
              </a:xfrm>
              <a:custGeom>
                <a:avLst/>
                <a:gdLst/>
                <a:ahLst/>
                <a:cxnLst/>
                <a:rect l="l" t="t" r="r" b="b"/>
                <a:pathLst>
                  <a:path w="6648" h="6648" extrusionOk="0">
                    <a:moveTo>
                      <a:pt x="6648" y="3327"/>
                    </a:moveTo>
                    <a:cubicBezTo>
                      <a:pt x="6648" y="5162"/>
                      <a:pt x="5157" y="6647"/>
                      <a:pt x="3327" y="6647"/>
                    </a:cubicBezTo>
                    <a:cubicBezTo>
                      <a:pt x="1491" y="6647"/>
                      <a:pt x="1" y="5162"/>
                      <a:pt x="1" y="3327"/>
                    </a:cubicBezTo>
                    <a:cubicBezTo>
                      <a:pt x="1" y="1491"/>
                      <a:pt x="1491" y="0"/>
                      <a:pt x="3327" y="0"/>
                    </a:cubicBezTo>
                    <a:cubicBezTo>
                      <a:pt x="5157" y="0"/>
                      <a:pt x="6648" y="1491"/>
                      <a:pt x="6648" y="3327"/>
                    </a:cubicBezTo>
                    <a:close/>
                  </a:path>
                </a:pathLst>
              </a:custGeom>
              <a:solidFill>
                <a:schemeClr val="accent1"/>
              </a:solidFill>
              <a:ln>
                <a:noFill/>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11" name="Google Shape;911;p57"/>
            <p:cNvSpPr/>
            <p:nvPr/>
          </p:nvSpPr>
          <p:spPr>
            <a:xfrm>
              <a:off x="8189731" y="2120047"/>
              <a:ext cx="412338" cy="411893"/>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3975" cap="flat" cmpd="sng">
              <a:solidFill>
                <a:schemeClr val="dk2"/>
              </a:solidFill>
              <a:prstDash val="solid"/>
              <a:miter lim="5754"/>
              <a:headEnd type="none" w="sm" len="sm"/>
              <a:tailEnd type="none" w="sm" len="sm"/>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57"/>
            <p:cNvSpPr/>
            <p:nvPr/>
          </p:nvSpPr>
          <p:spPr>
            <a:xfrm>
              <a:off x="7235030" y="2898432"/>
              <a:ext cx="259947" cy="259667"/>
            </a:xfrm>
            <a:custGeom>
              <a:avLst/>
              <a:gdLst/>
              <a:ahLst/>
              <a:cxnLst/>
              <a:rect l="l" t="t" r="r" b="b"/>
              <a:pathLst>
                <a:path w="6493" h="6486" fill="none" extrusionOk="0">
                  <a:moveTo>
                    <a:pt x="6486" y="3027"/>
                  </a:moveTo>
                  <a:cubicBezTo>
                    <a:pt x="6475" y="2929"/>
                    <a:pt x="6417" y="2837"/>
                    <a:pt x="6325" y="2803"/>
                  </a:cubicBezTo>
                  <a:lnTo>
                    <a:pt x="6084" y="2693"/>
                  </a:lnTo>
                  <a:cubicBezTo>
                    <a:pt x="6009" y="2665"/>
                    <a:pt x="5951" y="2601"/>
                    <a:pt x="5928" y="2521"/>
                  </a:cubicBezTo>
                  <a:lnTo>
                    <a:pt x="5928" y="2521"/>
                  </a:lnTo>
                  <a:cubicBezTo>
                    <a:pt x="5911" y="2446"/>
                    <a:pt x="5922" y="2365"/>
                    <a:pt x="5974" y="2302"/>
                  </a:cubicBezTo>
                  <a:lnTo>
                    <a:pt x="6130" y="2083"/>
                  </a:lnTo>
                  <a:cubicBezTo>
                    <a:pt x="6187" y="2009"/>
                    <a:pt x="6204" y="1899"/>
                    <a:pt x="6153" y="1813"/>
                  </a:cubicBezTo>
                  <a:cubicBezTo>
                    <a:pt x="6089" y="1681"/>
                    <a:pt x="6014" y="1560"/>
                    <a:pt x="5945" y="1445"/>
                  </a:cubicBezTo>
                  <a:cubicBezTo>
                    <a:pt x="5888" y="1364"/>
                    <a:pt x="5796" y="1312"/>
                    <a:pt x="5692" y="1330"/>
                  </a:cubicBezTo>
                  <a:lnTo>
                    <a:pt x="5427" y="1358"/>
                  </a:lnTo>
                  <a:cubicBezTo>
                    <a:pt x="5347" y="1364"/>
                    <a:pt x="5266" y="1335"/>
                    <a:pt x="5209" y="1278"/>
                  </a:cubicBezTo>
                  <a:lnTo>
                    <a:pt x="5209" y="1278"/>
                  </a:lnTo>
                  <a:cubicBezTo>
                    <a:pt x="5151" y="1220"/>
                    <a:pt x="5122" y="1145"/>
                    <a:pt x="5134" y="1065"/>
                  </a:cubicBezTo>
                  <a:lnTo>
                    <a:pt x="5163" y="800"/>
                  </a:lnTo>
                  <a:cubicBezTo>
                    <a:pt x="5174" y="696"/>
                    <a:pt x="5122" y="604"/>
                    <a:pt x="5048" y="547"/>
                  </a:cubicBezTo>
                  <a:cubicBezTo>
                    <a:pt x="4927" y="466"/>
                    <a:pt x="4806" y="397"/>
                    <a:pt x="4679" y="340"/>
                  </a:cubicBezTo>
                  <a:cubicBezTo>
                    <a:pt x="4593" y="294"/>
                    <a:pt x="4484" y="299"/>
                    <a:pt x="4403" y="357"/>
                  </a:cubicBezTo>
                  <a:lnTo>
                    <a:pt x="4190" y="518"/>
                  </a:lnTo>
                  <a:cubicBezTo>
                    <a:pt x="4127" y="570"/>
                    <a:pt x="4046" y="581"/>
                    <a:pt x="3966" y="558"/>
                  </a:cubicBezTo>
                  <a:lnTo>
                    <a:pt x="3966" y="558"/>
                  </a:lnTo>
                  <a:cubicBezTo>
                    <a:pt x="3885" y="535"/>
                    <a:pt x="3822" y="489"/>
                    <a:pt x="3793" y="409"/>
                  </a:cubicBezTo>
                  <a:lnTo>
                    <a:pt x="3684" y="167"/>
                  </a:lnTo>
                  <a:cubicBezTo>
                    <a:pt x="3649" y="81"/>
                    <a:pt x="3563" y="12"/>
                    <a:pt x="3459" y="6"/>
                  </a:cubicBezTo>
                  <a:cubicBezTo>
                    <a:pt x="3390" y="0"/>
                    <a:pt x="3315" y="0"/>
                    <a:pt x="3246" y="0"/>
                  </a:cubicBezTo>
                  <a:cubicBezTo>
                    <a:pt x="3172" y="0"/>
                    <a:pt x="3103" y="0"/>
                    <a:pt x="3028" y="6"/>
                  </a:cubicBezTo>
                  <a:cubicBezTo>
                    <a:pt x="2930" y="12"/>
                    <a:pt x="2849" y="69"/>
                    <a:pt x="2809" y="167"/>
                  </a:cubicBezTo>
                  <a:lnTo>
                    <a:pt x="2700" y="409"/>
                  </a:lnTo>
                  <a:cubicBezTo>
                    <a:pt x="2671" y="484"/>
                    <a:pt x="2608" y="541"/>
                    <a:pt x="2527" y="558"/>
                  </a:cubicBezTo>
                  <a:lnTo>
                    <a:pt x="2527" y="558"/>
                  </a:lnTo>
                  <a:cubicBezTo>
                    <a:pt x="2446" y="581"/>
                    <a:pt x="2366" y="570"/>
                    <a:pt x="2303" y="518"/>
                  </a:cubicBezTo>
                  <a:lnTo>
                    <a:pt x="2090" y="357"/>
                  </a:lnTo>
                  <a:cubicBezTo>
                    <a:pt x="2009" y="299"/>
                    <a:pt x="1900" y="288"/>
                    <a:pt x="1813" y="340"/>
                  </a:cubicBezTo>
                  <a:cubicBezTo>
                    <a:pt x="1687" y="403"/>
                    <a:pt x="1560" y="472"/>
                    <a:pt x="1445" y="547"/>
                  </a:cubicBezTo>
                  <a:cubicBezTo>
                    <a:pt x="1370" y="604"/>
                    <a:pt x="1319" y="696"/>
                    <a:pt x="1330" y="800"/>
                  </a:cubicBezTo>
                  <a:lnTo>
                    <a:pt x="1359" y="1065"/>
                  </a:lnTo>
                  <a:cubicBezTo>
                    <a:pt x="1370" y="1145"/>
                    <a:pt x="1342" y="1220"/>
                    <a:pt x="1284" y="1278"/>
                  </a:cubicBezTo>
                  <a:lnTo>
                    <a:pt x="1284" y="1278"/>
                  </a:lnTo>
                  <a:cubicBezTo>
                    <a:pt x="1226" y="1335"/>
                    <a:pt x="1146" y="1364"/>
                    <a:pt x="1065" y="1358"/>
                  </a:cubicBezTo>
                  <a:lnTo>
                    <a:pt x="801" y="1330"/>
                  </a:lnTo>
                  <a:cubicBezTo>
                    <a:pt x="697" y="1318"/>
                    <a:pt x="605" y="1364"/>
                    <a:pt x="547" y="1445"/>
                  </a:cubicBezTo>
                  <a:cubicBezTo>
                    <a:pt x="467" y="1560"/>
                    <a:pt x="398" y="1681"/>
                    <a:pt x="340" y="1813"/>
                  </a:cubicBezTo>
                  <a:cubicBezTo>
                    <a:pt x="294" y="1899"/>
                    <a:pt x="306" y="2003"/>
                    <a:pt x="363" y="2083"/>
                  </a:cubicBezTo>
                  <a:lnTo>
                    <a:pt x="519" y="2302"/>
                  </a:lnTo>
                  <a:cubicBezTo>
                    <a:pt x="570" y="2365"/>
                    <a:pt x="582" y="2446"/>
                    <a:pt x="565" y="2521"/>
                  </a:cubicBezTo>
                  <a:lnTo>
                    <a:pt x="565" y="2521"/>
                  </a:lnTo>
                  <a:cubicBezTo>
                    <a:pt x="542" y="2601"/>
                    <a:pt x="490" y="2665"/>
                    <a:pt x="409" y="2693"/>
                  </a:cubicBezTo>
                  <a:lnTo>
                    <a:pt x="168" y="2803"/>
                  </a:lnTo>
                  <a:cubicBezTo>
                    <a:pt x="81" y="2837"/>
                    <a:pt x="18" y="2924"/>
                    <a:pt x="6" y="3027"/>
                  </a:cubicBezTo>
                  <a:cubicBezTo>
                    <a:pt x="1" y="3102"/>
                    <a:pt x="1" y="3171"/>
                    <a:pt x="1" y="3246"/>
                  </a:cubicBezTo>
                  <a:cubicBezTo>
                    <a:pt x="1" y="3315"/>
                    <a:pt x="1" y="3390"/>
                    <a:pt x="6" y="3459"/>
                  </a:cubicBezTo>
                  <a:cubicBezTo>
                    <a:pt x="18" y="3557"/>
                    <a:pt x="75" y="3637"/>
                    <a:pt x="168" y="3683"/>
                  </a:cubicBezTo>
                  <a:lnTo>
                    <a:pt x="409" y="3793"/>
                  </a:lnTo>
                  <a:cubicBezTo>
                    <a:pt x="484" y="3821"/>
                    <a:pt x="542" y="3885"/>
                    <a:pt x="565" y="3965"/>
                  </a:cubicBezTo>
                  <a:lnTo>
                    <a:pt x="565" y="3965"/>
                  </a:lnTo>
                  <a:cubicBezTo>
                    <a:pt x="582" y="4040"/>
                    <a:pt x="570" y="4121"/>
                    <a:pt x="519" y="4184"/>
                  </a:cubicBezTo>
                  <a:lnTo>
                    <a:pt x="363" y="4403"/>
                  </a:lnTo>
                  <a:cubicBezTo>
                    <a:pt x="306" y="4483"/>
                    <a:pt x="288" y="4587"/>
                    <a:pt x="340" y="4673"/>
                  </a:cubicBezTo>
                  <a:cubicBezTo>
                    <a:pt x="404" y="4805"/>
                    <a:pt x="478" y="4926"/>
                    <a:pt x="547" y="5041"/>
                  </a:cubicBezTo>
                  <a:cubicBezTo>
                    <a:pt x="605" y="5122"/>
                    <a:pt x="697" y="5174"/>
                    <a:pt x="801" y="5156"/>
                  </a:cubicBezTo>
                  <a:lnTo>
                    <a:pt x="1065" y="5128"/>
                  </a:lnTo>
                  <a:cubicBezTo>
                    <a:pt x="1146" y="5122"/>
                    <a:pt x="1226" y="5151"/>
                    <a:pt x="1284" y="5208"/>
                  </a:cubicBezTo>
                  <a:lnTo>
                    <a:pt x="1284" y="5208"/>
                  </a:lnTo>
                  <a:cubicBezTo>
                    <a:pt x="1342" y="5266"/>
                    <a:pt x="1370" y="5346"/>
                    <a:pt x="1359" y="5421"/>
                  </a:cubicBezTo>
                  <a:lnTo>
                    <a:pt x="1330" y="5692"/>
                  </a:lnTo>
                  <a:cubicBezTo>
                    <a:pt x="1319" y="5789"/>
                    <a:pt x="1370" y="5882"/>
                    <a:pt x="1445" y="5939"/>
                  </a:cubicBezTo>
                  <a:cubicBezTo>
                    <a:pt x="1560" y="6020"/>
                    <a:pt x="1687" y="6094"/>
                    <a:pt x="1813" y="6152"/>
                  </a:cubicBezTo>
                  <a:cubicBezTo>
                    <a:pt x="1900" y="6192"/>
                    <a:pt x="2009" y="6187"/>
                    <a:pt x="2090" y="6129"/>
                  </a:cubicBezTo>
                  <a:lnTo>
                    <a:pt x="2303" y="5968"/>
                  </a:lnTo>
                  <a:cubicBezTo>
                    <a:pt x="2366" y="5922"/>
                    <a:pt x="2446" y="5905"/>
                    <a:pt x="2527" y="5928"/>
                  </a:cubicBezTo>
                  <a:lnTo>
                    <a:pt x="2527" y="5928"/>
                  </a:lnTo>
                  <a:cubicBezTo>
                    <a:pt x="2608" y="5951"/>
                    <a:pt x="2671" y="5997"/>
                    <a:pt x="2700" y="6077"/>
                  </a:cubicBezTo>
                  <a:lnTo>
                    <a:pt x="2809" y="6325"/>
                  </a:lnTo>
                  <a:cubicBezTo>
                    <a:pt x="2844" y="6411"/>
                    <a:pt x="2930" y="6474"/>
                    <a:pt x="3028" y="6480"/>
                  </a:cubicBezTo>
                  <a:cubicBezTo>
                    <a:pt x="3103" y="6486"/>
                    <a:pt x="3172" y="6486"/>
                    <a:pt x="3246" y="6486"/>
                  </a:cubicBezTo>
                  <a:cubicBezTo>
                    <a:pt x="3315" y="6486"/>
                    <a:pt x="3390" y="6486"/>
                    <a:pt x="3459" y="6480"/>
                  </a:cubicBezTo>
                  <a:cubicBezTo>
                    <a:pt x="3563" y="6474"/>
                    <a:pt x="3643" y="6417"/>
                    <a:pt x="3684" y="6325"/>
                  </a:cubicBezTo>
                  <a:lnTo>
                    <a:pt x="3793" y="6077"/>
                  </a:lnTo>
                  <a:cubicBezTo>
                    <a:pt x="3822" y="6008"/>
                    <a:pt x="3885" y="5951"/>
                    <a:pt x="3966" y="5928"/>
                  </a:cubicBezTo>
                  <a:lnTo>
                    <a:pt x="3966" y="5928"/>
                  </a:lnTo>
                  <a:cubicBezTo>
                    <a:pt x="4046" y="5905"/>
                    <a:pt x="4121" y="5922"/>
                    <a:pt x="4190" y="5968"/>
                  </a:cubicBezTo>
                  <a:lnTo>
                    <a:pt x="4403" y="6129"/>
                  </a:lnTo>
                  <a:cubicBezTo>
                    <a:pt x="4484" y="6187"/>
                    <a:pt x="4593" y="6198"/>
                    <a:pt x="4679" y="6152"/>
                  </a:cubicBezTo>
                  <a:cubicBezTo>
                    <a:pt x="4806" y="6083"/>
                    <a:pt x="4927" y="6014"/>
                    <a:pt x="5048" y="5939"/>
                  </a:cubicBezTo>
                  <a:cubicBezTo>
                    <a:pt x="5122" y="5882"/>
                    <a:pt x="5174" y="5789"/>
                    <a:pt x="5163" y="5692"/>
                  </a:cubicBezTo>
                  <a:lnTo>
                    <a:pt x="5134" y="5421"/>
                  </a:lnTo>
                  <a:cubicBezTo>
                    <a:pt x="5122" y="5346"/>
                    <a:pt x="5151" y="5266"/>
                    <a:pt x="5209" y="5208"/>
                  </a:cubicBezTo>
                  <a:lnTo>
                    <a:pt x="5209" y="5208"/>
                  </a:lnTo>
                  <a:cubicBezTo>
                    <a:pt x="5266" y="5151"/>
                    <a:pt x="5347" y="5122"/>
                    <a:pt x="5427" y="5128"/>
                  </a:cubicBezTo>
                  <a:lnTo>
                    <a:pt x="5692" y="5156"/>
                  </a:lnTo>
                  <a:cubicBezTo>
                    <a:pt x="5796" y="5174"/>
                    <a:pt x="5888" y="5122"/>
                    <a:pt x="5945" y="5041"/>
                  </a:cubicBezTo>
                  <a:cubicBezTo>
                    <a:pt x="6026" y="4926"/>
                    <a:pt x="6095" y="4805"/>
                    <a:pt x="6153" y="4673"/>
                  </a:cubicBezTo>
                  <a:cubicBezTo>
                    <a:pt x="6199" y="4587"/>
                    <a:pt x="6187" y="4483"/>
                    <a:pt x="6130" y="4403"/>
                  </a:cubicBezTo>
                  <a:lnTo>
                    <a:pt x="5974" y="4184"/>
                  </a:lnTo>
                  <a:cubicBezTo>
                    <a:pt x="5922" y="4121"/>
                    <a:pt x="5911" y="4040"/>
                    <a:pt x="5928" y="3965"/>
                  </a:cubicBezTo>
                  <a:lnTo>
                    <a:pt x="5928" y="3965"/>
                  </a:lnTo>
                  <a:cubicBezTo>
                    <a:pt x="5951" y="3885"/>
                    <a:pt x="6003" y="3821"/>
                    <a:pt x="6084" y="3793"/>
                  </a:cubicBezTo>
                  <a:lnTo>
                    <a:pt x="6325" y="3683"/>
                  </a:lnTo>
                  <a:cubicBezTo>
                    <a:pt x="6412" y="3649"/>
                    <a:pt x="6475" y="3562"/>
                    <a:pt x="6486" y="3459"/>
                  </a:cubicBezTo>
                  <a:cubicBezTo>
                    <a:pt x="6492" y="3390"/>
                    <a:pt x="6492" y="3315"/>
                    <a:pt x="6492" y="3246"/>
                  </a:cubicBezTo>
                  <a:cubicBezTo>
                    <a:pt x="6492" y="3171"/>
                    <a:pt x="6486" y="3102"/>
                    <a:pt x="6486" y="3027"/>
                  </a:cubicBezTo>
                  <a:close/>
                  <a:moveTo>
                    <a:pt x="3246" y="4368"/>
                  </a:moveTo>
                  <a:cubicBezTo>
                    <a:pt x="2625" y="4368"/>
                    <a:pt x="2124" y="3862"/>
                    <a:pt x="2124" y="3246"/>
                  </a:cubicBezTo>
                  <a:cubicBezTo>
                    <a:pt x="2124" y="2624"/>
                    <a:pt x="2625" y="2124"/>
                    <a:pt x="3246" y="2124"/>
                  </a:cubicBezTo>
                  <a:cubicBezTo>
                    <a:pt x="3868" y="2124"/>
                    <a:pt x="4369" y="2624"/>
                    <a:pt x="4369" y="3246"/>
                  </a:cubicBezTo>
                  <a:cubicBezTo>
                    <a:pt x="4369" y="3862"/>
                    <a:pt x="3868" y="4368"/>
                    <a:pt x="3246" y="4368"/>
                  </a:cubicBezTo>
                  <a:close/>
                </a:path>
              </a:pathLst>
            </a:custGeom>
            <a:solidFill>
              <a:srgbClr val="134F5C">
                <a:alpha val="56600"/>
              </a:srgbClr>
            </a:solidFill>
            <a:ln w="13975" cap="flat" cmpd="sng">
              <a:solidFill>
                <a:schemeClr val="dk2"/>
              </a:solidFill>
              <a:prstDash val="solid"/>
              <a:miter lim="5754"/>
              <a:headEnd type="none" w="sm" len="sm"/>
              <a:tailEnd type="none" w="sm" len="sm"/>
            </a:ln>
          </p:spPr>
          <p:txBody>
            <a:bodyPr spcFirstLastPara="1" wrap="square" lIns="89400" tIns="89400" rIns="89400" bIns="894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58"/>
          <p:cNvSpPr txBox="1">
            <a:spLocks noGrp="1"/>
          </p:cNvSpPr>
          <p:nvPr>
            <p:ph type="subTitle" idx="4294967295"/>
          </p:nvPr>
        </p:nvSpPr>
        <p:spPr>
          <a:xfrm>
            <a:off x="720767" y="680367"/>
            <a:ext cx="11298800" cy="5113600"/>
          </a:xfrm>
          <a:prstGeom prst="rect">
            <a:avLst/>
          </a:prstGeom>
        </p:spPr>
        <p:txBody>
          <a:bodyPr spcFirstLastPara="1" wrap="square" lIns="121900" tIns="121900" rIns="121900" bIns="121900" anchor="t" anchorCtr="0">
            <a:noAutofit/>
          </a:bodyPr>
          <a:lstStyle/>
          <a:p>
            <a:pPr marL="609585" indent="-499521">
              <a:buSzPts val="2300"/>
            </a:pPr>
            <a:r>
              <a:rPr lang="en" sz="3067"/>
              <a:t>SRLC 2026 Resource Folder</a:t>
            </a:r>
            <a:endParaRPr sz="3067"/>
          </a:p>
          <a:p>
            <a:pPr marL="609585" indent="-499521">
              <a:buSzPts val="2300"/>
            </a:pPr>
            <a:r>
              <a:rPr lang="en" sz="3067" u="sng">
                <a:solidFill>
                  <a:schemeClr val="hlink"/>
                </a:solidFill>
                <a:hlinkClick r:id="rId3"/>
              </a:rPr>
              <a:t>Today’s slide deck</a:t>
            </a:r>
            <a:endParaRPr sz="3067"/>
          </a:p>
          <a:p>
            <a:pPr marL="609585" indent="-499521">
              <a:buSzPts val="2300"/>
            </a:pPr>
            <a:r>
              <a:rPr lang="en" sz="3067" u="sng">
                <a:solidFill>
                  <a:schemeClr val="hlink"/>
                </a:solidFill>
                <a:hlinkClick r:id="rId4"/>
              </a:rPr>
              <a:t>VMAP Template</a:t>
            </a:r>
            <a:r>
              <a:rPr lang="en" sz="3067"/>
              <a:t> (</a:t>
            </a:r>
            <a:r>
              <a:rPr lang="en" sz="3067" i="1" u="sng">
                <a:solidFill>
                  <a:schemeClr val="hlink"/>
                </a:solidFill>
                <a:hlinkClick r:id="rId5"/>
              </a:rPr>
              <a:t>example</a:t>
            </a:r>
            <a:r>
              <a:rPr lang="en" sz="3067"/>
              <a:t>)</a:t>
            </a:r>
            <a:endParaRPr sz="3067"/>
          </a:p>
          <a:p>
            <a:pPr marL="609585" indent="-499521">
              <a:buSzPts val="2300"/>
            </a:pPr>
            <a:r>
              <a:rPr lang="en" sz="3067" u="sng">
                <a:solidFill>
                  <a:schemeClr val="hlink"/>
                </a:solidFill>
                <a:hlinkClick r:id="rId6"/>
              </a:rPr>
              <a:t>Membership Satisfaction Survey Template</a:t>
            </a:r>
            <a:endParaRPr sz="3067"/>
          </a:p>
          <a:p>
            <a:pPr marL="609585" indent="-499521">
              <a:buSzPts val="2300"/>
            </a:pPr>
            <a:r>
              <a:rPr lang="en" sz="3067" u="sng">
                <a:solidFill>
                  <a:schemeClr val="hlink"/>
                </a:solidFill>
                <a:hlinkClick r:id="rId7"/>
              </a:rPr>
              <a:t>Gemini</a:t>
            </a:r>
            <a:endParaRPr sz="3067"/>
          </a:p>
          <a:p>
            <a:pPr marL="609585" indent="-499521">
              <a:buSzPts val="2300"/>
            </a:pPr>
            <a:r>
              <a:rPr lang="en" sz="3067" u="sng">
                <a:solidFill>
                  <a:schemeClr val="hlink"/>
                </a:solidFill>
                <a:hlinkClick r:id="rId8"/>
              </a:rPr>
              <a:t>Notebook LM</a:t>
            </a:r>
            <a:endParaRPr sz="3067"/>
          </a:p>
          <a:p>
            <a:pPr marL="609585" indent="-499521">
              <a:buSzPts val="2300"/>
            </a:pPr>
            <a:r>
              <a:rPr lang="en" sz="3067" u="sng">
                <a:solidFill>
                  <a:schemeClr val="hlink"/>
                </a:solidFill>
                <a:hlinkClick r:id="rId9"/>
              </a:rPr>
              <a:t>Mind-Blowing Ways Freemasons Are Using AI RIGHT NOW!</a:t>
            </a:r>
            <a:endParaRPr sz="3067"/>
          </a:p>
          <a:p>
            <a:pPr marL="0" indent="0">
              <a:buNone/>
            </a:pPr>
            <a:endParaRPr sz="3067"/>
          </a:p>
          <a:p>
            <a:pPr marL="0" indent="0">
              <a:buNone/>
            </a:pPr>
            <a:r>
              <a:rPr lang="en" sz="3067"/>
              <a:t>“17.7 Initiative” - Formal Nomination Process for new members</a:t>
            </a:r>
            <a:endParaRPr sz="3067"/>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59"/>
          <p:cNvSpPr txBox="1">
            <a:spLocks noGrp="1"/>
          </p:cNvSpPr>
          <p:nvPr>
            <p:ph type="title"/>
          </p:nvPr>
        </p:nvSpPr>
        <p:spPr>
          <a:xfrm>
            <a:off x="1003385" y="443236"/>
            <a:ext cx="6172400" cy="1411600"/>
          </a:xfrm>
          <a:prstGeom prst="rect">
            <a:avLst/>
          </a:prstGeom>
        </p:spPr>
        <p:txBody>
          <a:bodyPr spcFirstLastPara="1" wrap="square" lIns="121900" tIns="121900" rIns="121900" bIns="121900" anchor="b" anchorCtr="0">
            <a:noAutofit/>
          </a:bodyPr>
          <a:lstStyle/>
          <a:p>
            <a:r>
              <a:rPr lang="en"/>
              <a:t>Thanks!</a:t>
            </a:r>
            <a:endParaRPr/>
          </a:p>
        </p:txBody>
      </p:sp>
      <p:sp>
        <p:nvSpPr>
          <p:cNvPr id="923" name="Google Shape;923;p59"/>
          <p:cNvSpPr txBox="1">
            <a:spLocks noGrp="1"/>
          </p:cNvSpPr>
          <p:nvPr>
            <p:ph type="subTitle" idx="1"/>
          </p:nvPr>
        </p:nvSpPr>
        <p:spPr>
          <a:xfrm>
            <a:off x="1003333" y="1826729"/>
            <a:ext cx="6172400" cy="3009200"/>
          </a:xfrm>
          <a:prstGeom prst="rect">
            <a:avLst/>
          </a:prstGeom>
        </p:spPr>
        <p:txBody>
          <a:bodyPr spcFirstLastPara="1" wrap="square" lIns="121900" tIns="121900" rIns="121900" bIns="121900" anchor="t" anchorCtr="0">
            <a:noAutofit/>
          </a:bodyPr>
          <a:lstStyle/>
          <a:p>
            <a:pPr marL="0" indent="0"/>
            <a:r>
              <a:rPr lang="en" sz="6400" b="1" i="1"/>
              <a:t>Any questions?</a:t>
            </a:r>
            <a:endParaRPr sz="6400" b="1" i="1"/>
          </a:p>
          <a:p>
            <a:pPr marL="0" indent="0"/>
            <a:endParaRPr b="1" i="1"/>
          </a:p>
          <a:p>
            <a:pPr marL="0" indent="0"/>
            <a:r>
              <a:rPr lang="en" sz="4133" b="1"/>
              <a:t>peyton6720@gmail.com</a:t>
            </a:r>
            <a:endParaRPr sz="4133" b="1"/>
          </a:p>
        </p:txBody>
      </p:sp>
      <p:cxnSp>
        <p:nvCxnSpPr>
          <p:cNvPr id="924" name="Google Shape;924;p59"/>
          <p:cNvCxnSpPr>
            <a:endCxn id="923" idx="3"/>
          </p:cNvCxnSpPr>
          <p:nvPr/>
        </p:nvCxnSpPr>
        <p:spPr>
          <a:xfrm rot="5400000">
            <a:off x="5502533" y="1464529"/>
            <a:ext cx="3540000" cy="193600"/>
          </a:xfrm>
          <a:prstGeom prst="bentConnector2">
            <a:avLst/>
          </a:prstGeom>
          <a:noFill/>
          <a:ln w="19050" cap="flat" cmpd="sng">
            <a:solidFill>
              <a:schemeClr val="lt2"/>
            </a:solidFill>
            <a:prstDash val="solid"/>
            <a:round/>
            <a:headEnd type="none" w="med" len="med"/>
            <a:tailEnd type="oval" w="med" len="med"/>
          </a:ln>
        </p:spPr>
      </p:cxnSp>
      <p:cxnSp>
        <p:nvCxnSpPr>
          <p:cNvPr id="925" name="Google Shape;925;p59"/>
          <p:cNvCxnSpPr/>
          <p:nvPr/>
        </p:nvCxnSpPr>
        <p:spPr>
          <a:xfrm rot="5400000">
            <a:off x="5653367" y="1468973"/>
            <a:ext cx="3540000" cy="193600"/>
          </a:xfrm>
          <a:prstGeom prst="bentConnector2">
            <a:avLst/>
          </a:prstGeom>
          <a:noFill/>
          <a:ln w="19050" cap="flat" cmpd="sng">
            <a:solidFill>
              <a:schemeClr val="lt2"/>
            </a:solidFill>
            <a:prstDash val="solid"/>
            <a:round/>
            <a:headEnd type="none" w="med" len="med"/>
            <a:tailEnd type="oval" w="med" len="med"/>
          </a:ln>
        </p:spPr>
      </p:cxnSp>
      <p:pic>
        <p:nvPicPr>
          <p:cNvPr id="926" name="Google Shape;926;p59" title="Gemini_Generated_Image_k42qpck42qpck42q.png"/>
          <p:cNvPicPr preferRelativeResize="0"/>
          <p:nvPr/>
        </p:nvPicPr>
        <p:blipFill>
          <a:blip r:embed="rId3">
            <a:alphaModFix/>
          </a:blip>
          <a:stretch>
            <a:fillRect/>
          </a:stretch>
        </p:blipFill>
        <p:spPr>
          <a:xfrm>
            <a:off x="7587046" y="1"/>
            <a:ext cx="4594325" cy="68580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7C359-5096-6070-8640-00051E56025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FDA198-745A-D937-14B1-89F12F2A7708}"/>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A4A1FD6-036F-3036-04A3-4C253BFD1389}"/>
              </a:ext>
            </a:extLst>
          </p:cNvPr>
          <p:cNvSpPr/>
          <p:nvPr/>
        </p:nvSpPr>
        <p:spPr>
          <a:xfrm>
            <a:off x="2149578" y="1431704"/>
            <a:ext cx="4156587"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Trajan Pro 3" panose="02020502050503020301" pitchFamily="18" charset="0"/>
              </a:rPr>
              <a:t>Welcome to </a:t>
            </a:r>
          </a:p>
        </p:txBody>
      </p:sp>
    </p:spTree>
    <p:extLst>
      <p:ext uri="{BB962C8B-B14F-4D97-AF65-F5344CB8AC3E}">
        <p14:creationId xmlns:p14="http://schemas.microsoft.com/office/powerpoint/2010/main" val="50531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11F76C-3C73-D490-BB00-C0F8A0DB6E54}"/>
              </a:ext>
            </a:extLst>
          </p:cNvPr>
          <p:cNvPicPr>
            <a:picLocks noChangeAspect="1"/>
          </p:cNvPicPr>
          <p:nvPr/>
        </p:nvPicPr>
        <p:blipFill>
          <a:blip r:embed="rId3"/>
          <a:stretch>
            <a:fillRect/>
          </a:stretch>
        </p:blipFill>
        <p:spPr>
          <a:xfrm>
            <a:off x="2449876" y="914399"/>
            <a:ext cx="2507695" cy="5399903"/>
          </a:xfrm>
          <a:prstGeom prst="rect">
            <a:avLst/>
          </a:prstGeom>
        </p:spPr>
      </p:pic>
      <p:sp>
        <p:nvSpPr>
          <p:cNvPr id="13" name="Rectangle 12">
            <a:extLst>
              <a:ext uri="{FF2B5EF4-FFF2-40B4-BE49-F238E27FC236}">
                <a16:creationId xmlns:a16="http://schemas.microsoft.com/office/drawing/2014/main" id="{BE9D3D6C-69D9-3BBD-04B2-13A082C811CB}"/>
              </a:ext>
            </a:extLst>
          </p:cNvPr>
          <p:cNvSpPr/>
          <p:nvPr/>
        </p:nvSpPr>
        <p:spPr>
          <a:xfrm>
            <a:off x="4758869" y="2551837"/>
            <a:ext cx="4651338" cy="1754326"/>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4°</a:t>
            </a:r>
          </a:p>
          <a:p>
            <a:pPr algn="ctr"/>
            <a:r>
              <a:rPr lang="en-US" sz="5400" b="1" i="1" cap="none" spc="50" dirty="0">
                <a:ln w="0"/>
                <a:solidFill>
                  <a:schemeClr val="bg2"/>
                </a:solidFill>
                <a:effectLst>
                  <a:innerShdw blurRad="63500" dist="50800" dir="13500000">
                    <a:srgbClr val="000000">
                      <a:alpha val="50000"/>
                    </a:srgbClr>
                  </a:innerShdw>
                </a:effectLst>
              </a:rPr>
              <a:t>Secret Master</a:t>
            </a:r>
          </a:p>
        </p:txBody>
      </p:sp>
    </p:spTree>
    <p:extLst>
      <p:ext uri="{BB962C8B-B14F-4D97-AF65-F5344CB8AC3E}">
        <p14:creationId xmlns:p14="http://schemas.microsoft.com/office/powerpoint/2010/main" val="4105354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EEFE-CC90-A180-36C2-5BBDBA95F40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8C6BDB0-A941-D157-2A50-CE5DC9394063}"/>
              </a:ext>
            </a:extLst>
          </p:cNvPr>
          <p:cNvSpPr/>
          <p:nvPr/>
        </p:nvSpPr>
        <p:spPr>
          <a:xfrm>
            <a:off x="3797454" y="335346"/>
            <a:ext cx="4597092" cy="1754326"/>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Traveling Rite</a:t>
            </a:r>
          </a:p>
          <a:p>
            <a:pPr algn="ctr"/>
            <a:r>
              <a:rPr lang="en-US" sz="5400" b="1" spc="50" dirty="0">
                <a:ln w="0"/>
                <a:solidFill>
                  <a:schemeClr val="bg2"/>
                </a:solidFill>
                <a:effectLst>
                  <a:innerShdw blurRad="63500" dist="50800" dir="13500000">
                    <a:srgbClr val="000000">
                      <a:alpha val="50000"/>
                    </a:srgbClr>
                  </a:innerShdw>
                </a:effectLst>
              </a:rPr>
              <a:t>How-To Guide</a:t>
            </a:r>
            <a:endParaRPr lang="en-US" sz="5400" b="1" cap="none" spc="50" dirty="0">
              <a:ln w="0"/>
              <a:solidFill>
                <a:schemeClr val="bg2"/>
              </a:solidFill>
              <a:effectLst>
                <a:innerShdw blurRad="63500" dist="50800" dir="13500000">
                  <a:srgbClr val="000000">
                    <a:alpha val="50000"/>
                  </a:srgbClr>
                </a:innerShdw>
              </a:effectLst>
            </a:endParaRPr>
          </a:p>
        </p:txBody>
      </p:sp>
      <p:sp>
        <p:nvSpPr>
          <p:cNvPr id="8" name="TextBox 7">
            <a:extLst>
              <a:ext uri="{FF2B5EF4-FFF2-40B4-BE49-F238E27FC236}">
                <a16:creationId xmlns:a16="http://schemas.microsoft.com/office/drawing/2014/main" id="{6B346947-E662-AEA6-D7CF-ADD3ED816E88}"/>
              </a:ext>
            </a:extLst>
          </p:cNvPr>
          <p:cNvSpPr txBox="1"/>
          <p:nvPr/>
        </p:nvSpPr>
        <p:spPr>
          <a:xfrm>
            <a:off x="3173627" y="5430795"/>
            <a:ext cx="5844746" cy="954107"/>
          </a:xfrm>
          <a:prstGeom prst="rect">
            <a:avLst/>
          </a:prstGeom>
          <a:noFill/>
        </p:spPr>
        <p:txBody>
          <a:bodyPr wrap="square" rtlCol="0">
            <a:spAutoFit/>
          </a:bodyPr>
          <a:lstStyle/>
          <a:p>
            <a:pPr algn="ctr"/>
            <a:r>
              <a:rPr lang="en-US" sz="2800" i="1" dirty="0">
                <a:solidFill>
                  <a:schemeClr val="bg1"/>
                </a:solidFill>
              </a:rPr>
              <a:t>Scan the QR Code to receive the </a:t>
            </a:r>
          </a:p>
          <a:p>
            <a:pPr algn="ctr"/>
            <a:r>
              <a:rPr lang="en-US" sz="2800" i="1" dirty="0">
                <a:solidFill>
                  <a:schemeClr val="bg1"/>
                </a:solidFill>
              </a:rPr>
              <a:t>Traveling Rite Guide</a:t>
            </a:r>
          </a:p>
        </p:txBody>
      </p:sp>
      <p:pic>
        <p:nvPicPr>
          <p:cNvPr id="3" name="Picture 2">
            <a:extLst>
              <a:ext uri="{FF2B5EF4-FFF2-40B4-BE49-F238E27FC236}">
                <a16:creationId xmlns:a16="http://schemas.microsoft.com/office/drawing/2014/main" id="{46EA588F-4A83-AB41-D4C3-8B8AFAE5FBBC}"/>
              </a:ext>
            </a:extLst>
          </p:cNvPr>
          <p:cNvPicPr>
            <a:picLocks noChangeAspect="1"/>
          </p:cNvPicPr>
          <p:nvPr/>
        </p:nvPicPr>
        <p:blipFill>
          <a:blip r:embed="rId3"/>
          <a:stretch>
            <a:fillRect/>
          </a:stretch>
        </p:blipFill>
        <p:spPr>
          <a:xfrm>
            <a:off x="4449349" y="2113582"/>
            <a:ext cx="3293302" cy="3293302"/>
          </a:xfrm>
          <a:prstGeom prst="rect">
            <a:avLst/>
          </a:prstGeom>
        </p:spPr>
      </p:pic>
    </p:spTree>
    <p:extLst>
      <p:ext uri="{BB962C8B-B14F-4D97-AF65-F5344CB8AC3E}">
        <p14:creationId xmlns:p14="http://schemas.microsoft.com/office/powerpoint/2010/main" val="1080066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I Essentials Workshop by Slidesgo">
  <a:themeElements>
    <a:clrScheme name="Simple Light">
      <a:dk1>
        <a:srgbClr val="0C343D"/>
      </a:dk1>
      <a:lt1>
        <a:srgbClr val="F3F7F8"/>
      </a:lt1>
      <a:dk2>
        <a:srgbClr val="134F5C"/>
      </a:dk2>
      <a:lt2>
        <a:srgbClr val="45818E"/>
      </a:lt2>
      <a:accent1>
        <a:srgbClr val="76A5AF"/>
      </a:accent1>
      <a:accent2>
        <a:srgbClr val="D9EAD3"/>
      </a:accent2>
      <a:accent3>
        <a:srgbClr val="88ADA5"/>
      </a:accent3>
      <a:accent4>
        <a:srgbClr val="F3F3F3"/>
      </a:accent4>
      <a:accent5>
        <a:srgbClr val="FFFFFF"/>
      </a:accent5>
      <a:accent6>
        <a:srgbClr val="FFFFF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4750</TotalTime>
  <Words>5359</Words>
  <Application>Microsoft Office PowerPoint</Application>
  <PresentationFormat>Widescreen</PresentationFormat>
  <Paragraphs>692</Paragraphs>
  <Slides>73</Slides>
  <Notes>69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73</vt:i4>
      </vt:variant>
    </vt:vector>
  </HeadingPairs>
  <TitlesOfParts>
    <vt:vector size="94" baseType="lpstr">
      <vt:lpstr>Amasis MT Pro</vt:lpstr>
      <vt:lpstr>Amasis MT Pro Light</vt:lpstr>
      <vt:lpstr>Aptos</vt:lpstr>
      <vt:lpstr>Aptos Display</vt:lpstr>
      <vt:lpstr>Arial</vt:lpstr>
      <vt:lpstr>Bookman Old Style</vt:lpstr>
      <vt:lpstr>Calibri</vt:lpstr>
      <vt:lpstr>DIN Next LT Pro</vt:lpstr>
      <vt:lpstr>Gill Sans MT</vt:lpstr>
      <vt:lpstr>Lato</vt:lpstr>
      <vt:lpstr>Lato Light</vt:lpstr>
      <vt:lpstr>Open Sans</vt:lpstr>
      <vt:lpstr>Sora</vt:lpstr>
      <vt:lpstr>Times New Roman</vt:lpstr>
      <vt:lpstr>Trajan Pro</vt:lpstr>
      <vt:lpstr>Trajan Pro 3</vt:lpstr>
      <vt:lpstr>Wingdings</vt:lpstr>
      <vt:lpstr>Office Theme</vt:lpstr>
      <vt:lpstr>Gallery</vt:lpstr>
      <vt:lpstr>1_Office Theme</vt:lpstr>
      <vt:lpstr>AI Essentials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Topics DO Matter Choose Wisely!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Consistory’s New Counselor: </vt:lpstr>
      <vt:lpstr>Peyton Anderson  Orient of Virginia Valley of Richmond Grand Commander’s Fellow   Father. Husband. Blacksmith. Outdoorsman. Stoic.</vt:lpstr>
      <vt:lpstr>PowerPoint Presentation</vt:lpstr>
      <vt:lpstr>PowerPoint Presentation</vt:lpstr>
      <vt:lpstr>PowerPoint Presentation</vt:lpstr>
      <vt:lpstr>PowerPoint Presentation</vt:lpstr>
      <vt:lpstr>The Challenge:</vt:lpstr>
      <vt:lpstr>Targeted Outcomes</vt:lpstr>
      <vt:lpstr>How Gen  AI works &amp; suggested tools</vt:lpstr>
      <vt:lpstr>PowerPoint Presentation</vt:lpstr>
      <vt:lpstr>Generative AI is…</vt:lpstr>
      <vt:lpstr>Generative AI is NOT…</vt:lpstr>
      <vt:lpstr>“Freemium” Tools</vt:lpstr>
      <vt:lpstr>Classification of AI</vt:lpstr>
      <vt:lpstr>PowerPoint Presentation</vt:lpstr>
      <vt:lpstr>Strategies  to use with AI</vt:lpstr>
      <vt:lpstr>V.A.L.L.E.Y. for your Valley   (prompt engineering)</vt:lpstr>
      <vt:lpstr>V.A.L.L.E.Y.  in action…</vt:lpstr>
      <vt:lpstr>V.A.L.L.E.Y. in action</vt:lpstr>
      <vt:lpstr>V.A.L.L.E.Y. in action…</vt:lpstr>
      <vt:lpstr>V.A.L.L.E.Y. in action…</vt:lpstr>
      <vt:lpstr>Gen  AI  in your Valley</vt:lpstr>
      <vt:lpstr>PowerPoint Presentation</vt:lpstr>
      <vt:lpstr>PowerPoint Presentation</vt:lpstr>
      <vt:lpstr>Incorporate Gen AI immediately</vt:lpstr>
      <vt:lpstr>Remember!</vt:lpstr>
      <vt:lpstr>V.A.L.L.E.Y. for your Valley   (prompt engineering)</vt:lpstr>
      <vt:lpstr>Find the low hanging fruit! (VMAP) Find the youngest member of your Valley and empower them to help! Use Gen AI to do something everyone hates or is unwilling to do (budget, a talk, etc.)! Install something on your phone and PLAY!</vt:lpstr>
      <vt:lpstr>PowerPoint Presentation</vt:lpstr>
      <vt:lpstr>Thanks!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Jerry Arnold</dc:creator>
  <cp:lastModifiedBy>Maynard Edwards</cp:lastModifiedBy>
  <cp:revision>18</cp:revision>
  <dcterms:created xsi:type="dcterms:W3CDTF">2026-02-24T23:17:01Z</dcterms:created>
  <dcterms:modified xsi:type="dcterms:W3CDTF">2026-04-12T23:26:20Z</dcterms:modified>
</cp:coreProperties>
</file>